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09513-CAB2-9D7C-51F2-9F3AA7DFA3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2549"/>
          <a:stretch/>
        </p:blipFill>
        <p:spPr>
          <a:xfrm>
            <a:off x="4775316" y="2996952"/>
            <a:ext cx="2641368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B8532-4A80-71D2-1037-49FCD3DDAD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9C515-6620-2870-3E2D-8D0628A2781E}"/>
              </a:ext>
            </a:extLst>
          </p:cNvPr>
          <p:cNvSpPr/>
          <p:nvPr/>
        </p:nvSpPr>
        <p:spPr bwMode="white">
          <a:xfrm>
            <a:off x="4939047" y="1715216"/>
            <a:ext cx="333333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88344-E433-8AC0-CF7D-41A5F270E8D0}"/>
              </a:ext>
            </a:extLst>
          </p:cNvPr>
          <p:cNvSpPr/>
          <p:nvPr/>
        </p:nvSpPr>
        <p:spPr bwMode="white">
          <a:xfrm>
            <a:off x="4720000" y="2277392"/>
            <a:ext cx="314285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C17F2-63CA-F373-6CAB-6BB6B71D500E}"/>
              </a:ext>
            </a:extLst>
          </p:cNvPr>
          <p:cNvSpPr/>
          <p:nvPr/>
        </p:nvSpPr>
        <p:spPr bwMode="white">
          <a:xfrm>
            <a:off x="3729523" y="2801455"/>
            <a:ext cx="323809" cy="2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BC3DA-2041-00F3-B36B-7CC061F81F11}"/>
              </a:ext>
            </a:extLst>
          </p:cNvPr>
          <p:cNvSpPr/>
          <p:nvPr/>
        </p:nvSpPr>
        <p:spPr bwMode="white">
          <a:xfrm>
            <a:off x="9405714" y="2810984"/>
            <a:ext cx="333333" cy="2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57E1CE-6B7E-2D51-C4CC-002693076F4E}"/>
              </a:ext>
            </a:extLst>
          </p:cNvPr>
          <p:cNvSpPr/>
          <p:nvPr/>
        </p:nvSpPr>
        <p:spPr bwMode="white">
          <a:xfrm>
            <a:off x="6339047" y="3363632"/>
            <a:ext cx="333333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C186A8-2E61-70DA-13B7-F0861703F00A}"/>
              </a:ext>
            </a:extLst>
          </p:cNvPr>
          <p:cNvSpPr/>
          <p:nvPr/>
        </p:nvSpPr>
        <p:spPr bwMode="white">
          <a:xfrm>
            <a:off x="3291428" y="3887695"/>
            <a:ext cx="304761" cy="2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2303748-D2F5-2997-3D0F-97CB80569B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3075"/>
            <a:ext cx="10800000" cy="159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115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59412-C079-0AF3-1884-28FCA9084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87139"/>
            <a:ext cx="10800000" cy="254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C6936-7CD7-E96B-71B6-B020CBC48435}"/>
              </a:ext>
            </a:extLst>
          </p:cNvPr>
          <p:cNvSpPr/>
          <p:nvPr/>
        </p:nvSpPr>
        <p:spPr bwMode="white">
          <a:xfrm>
            <a:off x="7715047" y="1852281"/>
            <a:ext cx="1247619" cy="2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CA47CA-BA18-41A0-A092-86CE9B9D21D7}"/>
              </a:ext>
            </a:extLst>
          </p:cNvPr>
          <p:cNvSpPr/>
          <p:nvPr/>
        </p:nvSpPr>
        <p:spPr bwMode="white">
          <a:xfrm>
            <a:off x="9943619" y="1852281"/>
            <a:ext cx="1238095" cy="2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360CDC-BB1D-10C8-7F5E-A691D9DE6182}"/>
              </a:ext>
            </a:extLst>
          </p:cNvPr>
          <p:cNvSpPr/>
          <p:nvPr/>
        </p:nvSpPr>
        <p:spPr bwMode="white">
          <a:xfrm>
            <a:off x="3296000" y="2846092"/>
            <a:ext cx="628571" cy="28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51600-88AB-A92A-8C05-82801BB00FF9}"/>
              </a:ext>
            </a:extLst>
          </p:cNvPr>
          <p:cNvSpPr/>
          <p:nvPr/>
        </p:nvSpPr>
        <p:spPr bwMode="white">
          <a:xfrm>
            <a:off x="4934095" y="2855648"/>
            <a:ext cx="609523" cy="26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67CDF24-7D43-D88D-76D1-7A37F99F8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72131"/>
            <a:ext cx="10800000" cy="281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DADF39-CF2F-17AC-C2C2-D80815944EB0}"/>
              </a:ext>
            </a:extLst>
          </p:cNvPr>
          <p:cNvSpPr/>
          <p:nvPr/>
        </p:nvSpPr>
        <p:spPr bwMode="white">
          <a:xfrm>
            <a:off x="4305523" y="3453340"/>
            <a:ext cx="2752380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200C17-7A7C-C065-5BD0-0144F315F7F3}"/>
              </a:ext>
            </a:extLst>
          </p:cNvPr>
          <p:cNvSpPr/>
          <p:nvPr/>
        </p:nvSpPr>
        <p:spPr bwMode="white">
          <a:xfrm>
            <a:off x="10762666" y="3462877"/>
            <a:ext cx="647619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983A4E-1AC7-3CA1-1B3E-D33A60E69770}"/>
              </a:ext>
            </a:extLst>
          </p:cNvPr>
          <p:cNvSpPr/>
          <p:nvPr/>
        </p:nvSpPr>
        <p:spPr bwMode="white">
          <a:xfrm>
            <a:off x="1000761" y="4006504"/>
            <a:ext cx="5247619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ED331F-2C7C-E5D8-8A52-1ED7D5710EE8}"/>
              </a:ext>
            </a:extLst>
          </p:cNvPr>
          <p:cNvSpPr/>
          <p:nvPr/>
        </p:nvSpPr>
        <p:spPr bwMode="white">
          <a:xfrm>
            <a:off x="11105523" y="4550132"/>
            <a:ext cx="304761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20C32E-EAAC-CF99-28A6-F4E530AAACE0}"/>
              </a:ext>
            </a:extLst>
          </p:cNvPr>
          <p:cNvSpPr/>
          <p:nvPr/>
        </p:nvSpPr>
        <p:spPr bwMode="white">
          <a:xfrm>
            <a:off x="1000761" y="5122371"/>
            <a:ext cx="295238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00928C-5462-6BF1-03E1-41E97B2270E7}"/>
              </a:ext>
            </a:extLst>
          </p:cNvPr>
          <p:cNvSpPr/>
          <p:nvPr/>
        </p:nvSpPr>
        <p:spPr bwMode="white">
          <a:xfrm>
            <a:off x="3534095" y="5093759"/>
            <a:ext cx="657142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E54156-7F54-0A3A-DFD9-7A8F6743F6F6}"/>
              </a:ext>
            </a:extLst>
          </p:cNvPr>
          <p:cNvSpPr/>
          <p:nvPr/>
        </p:nvSpPr>
        <p:spPr bwMode="white">
          <a:xfrm>
            <a:off x="6115047" y="5103297"/>
            <a:ext cx="628571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508EA1A-6FBA-C5A1-B84B-5E1626409342}"/>
              </a:ext>
            </a:extLst>
          </p:cNvPr>
          <p:cNvSpPr/>
          <p:nvPr/>
        </p:nvSpPr>
        <p:spPr bwMode="white">
          <a:xfrm>
            <a:off x="8372190" y="5093759"/>
            <a:ext cx="1238095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1139E63-43DF-C926-7C1B-2EA84DB1F398}"/>
              </a:ext>
            </a:extLst>
          </p:cNvPr>
          <p:cNvSpPr/>
          <p:nvPr/>
        </p:nvSpPr>
        <p:spPr bwMode="white">
          <a:xfrm>
            <a:off x="3553142" y="5627850"/>
            <a:ext cx="628571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3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9E3A6-EE48-0535-C286-46527B525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C9EA1-EC92-7418-EDFA-DD2D4EFE949D}"/>
              </a:ext>
            </a:extLst>
          </p:cNvPr>
          <p:cNvSpPr/>
          <p:nvPr/>
        </p:nvSpPr>
        <p:spPr bwMode="white">
          <a:xfrm>
            <a:off x="6710476" y="1096304"/>
            <a:ext cx="400000" cy="22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6E26BD-F151-C642-AC46-7F63607495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125"/>
            <a:ext cx="10800000" cy="217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05D53-6C7C-6F28-C247-7DD38C8A748F}"/>
              </a:ext>
            </a:extLst>
          </p:cNvPr>
          <p:cNvSpPr/>
          <p:nvPr/>
        </p:nvSpPr>
        <p:spPr bwMode="white">
          <a:xfrm>
            <a:off x="1310476" y="4283891"/>
            <a:ext cx="10123809" cy="2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B2782-F9C6-6D10-554D-8D0C5B9F08CD}"/>
              </a:ext>
            </a:extLst>
          </p:cNvPr>
          <p:cNvSpPr/>
          <p:nvPr/>
        </p:nvSpPr>
        <p:spPr bwMode="white">
          <a:xfrm>
            <a:off x="1024761" y="4828159"/>
            <a:ext cx="6923809" cy="28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0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