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530D5-0EA3-98D7-408A-ACA89B521D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3691"/>
          <a:stretch/>
        </p:blipFill>
        <p:spPr>
          <a:xfrm>
            <a:off x="4655840" y="2780928"/>
            <a:ext cx="2880320" cy="109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EB105-8574-3274-BC3F-A53673290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64C8D4-2E06-684F-DD12-16CA09009D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20" y="3561314"/>
            <a:ext cx="10800000" cy="244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499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549DD-06A6-FA66-62D2-91C5D94DA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3FA31-EDE8-3998-DD76-B527FA209826}"/>
              </a:ext>
            </a:extLst>
          </p:cNvPr>
          <p:cNvSpPr/>
          <p:nvPr/>
        </p:nvSpPr>
        <p:spPr bwMode="white">
          <a:xfrm>
            <a:off x="6158095" y="1201016"/>
            <a:ext cx="266666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F29DC6-8332-0672-09BF-6A684BE99ECE}"/>
              </a:ext>
            </a:extLst>
          </p:cNvPr>
          <p:cNvSpPr/>
          <p:nvPr/>
        </p:nvSpPr>
        <p:spPr bwMode="white">
          <a:xfrm>
            <a:off x="1567619" y="2975898"/>
            <a:ext cx="609523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063EA3-F350-6543-D3FB-91C667B55F36}"/>
              </a:ext>
            </a:extLst>
          </p:cNvPr>
          <p:cNvSpPr/>
          <p:nvPr/>
        </p:nvSpPr>
        <p:spPr bwMode="white">
          <a:xfrm>
            <a:off x="3872380" y="2975898"/>
            <a:ext cx="609523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2F8674-D67A-BDD8-695B-5EDB5561D40E}"/>
              </a:ext>
            </a:extLst>
          </p:cNvPr>
          <p:cNvSpPr/>
          <p:nvPr/>
        </p:nvSpPr>
        <p:spPr bwMode="white">
          <a:xfrm>
            <a:off x="5872380" y="2985440"/>
            <a:ext cx="1380952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ADB8B2-211A-2D2E-6574-1F95267DD5AB}"/>
              </a:ext>
            </a:extLst>
          </p:cNvPr>
          <p:cNvSpPr/>
          <p:nvPr/>
        </p:nvSpPr>
        <p:spPr bwMode="white">
          <a:xfrm>
            <a:off x="3405714" y="3787000"/>
            <a:ext cx="638095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8DAF15-9591-1826-8FA5-4A8D4946C45F}"/>
              </a:ext>
            </a:extLst>
          </p:cNvPr>
          <p:cNvSpPr/>
          <p:nvPr/>
        </p:nvSpPr>
        <p:spPr bwMode="white">
          <a:xfrm>
            <a:off x="7186666" y="3844254"/>
            <a:ext cx="304761" cy="15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6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E12D0-164B-1EC8-CB4A-1F25CABA5E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1DB82-92D9-7E92-93F5-C4858936B923}"/>
              </a:ext>
            </a:extLst>
          </p:cNvPr>
          <p:cNvSpPr/>
          <p:nvPr/>
        </p:nvSpPr>
        <p:spPr bwMode="white">
          <a:xfrm>
            <a:off x="7615238" y="1086577"/>
            <a:ext cx="352380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98ABB-4719-5CD2-677E-5DED46F2A967}"/>
              </a:ext>
            </a:extLst>
          </p:cNvPr>
          <p:cNvSpPr/>
          <p:nvPr/>
        </p:nvSpPr>
        <p:spPr bwMode="white">
          <a:xfrm>
            <a:off x="1900952" y="1592628"/>
            <a:ext cx="352380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2523E-0C42-B763-AB94-41A4B027E4EA}"/>
              </a:ext>
            </a:extLst>
          </p:cNvPr>
          <p:cNvSpPr/>
          <p:nvPr/>
        </p:nvSpPr>
        <p:spPr bwMode="white">
          <a:xfrm>
            <a:off x="7196190" y="1611725"/>
            <a:ext cx="923809" cy="2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463534-5E4F-7A0D-34A0-96AA33BE57C9}"/>
              </a:ext>
            </a:extLst>
          </p:cNvPr>
          <p:cNvSpPr/>
          <p:nvPr/>
        </p:nvSpPr>
        <p:spPr bwMode="white">
          <a:xfrm>
            <a:off x="7986666" y="2127324"/>
            <a:ext cx="238095" cy="2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3F488D-C76D-A457-B1DD-989DF05C690C}"/>
              </a:ext>
            </a:extLst>
          </p:cNvPr>
          <p:cNvSpPr/>
          <p:nvPr/>
        </p:nvSpPr>
        <p:spPr bwMode="white">
          <a:xfrm>
            <a:off x="1320000" y="3607285"/>
            <a:ext cx="9816560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5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61E5F-C33F-06B4-47DC-9AF175A76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B4536-7BE4-602C-62D1-F9B4D3CB0570}"/>
              </a:ext>
            </a:extLst>
          </p:cNvPr>
          <p:cNvSpPr/>
          <p:nvPr/>
        </p:nvSpPr>
        <p:spPr bwMode="white">
          <a:xfrm>
            <a:off x="1539047" y="2229984"/>
            <a:ext cx="9876190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5DE4BE-400B-4785-08C0-939D3BC8CB79}"/>
              </a:ext>
            </a:extLst>
          </p:cNvPr>
          <p:cNvSpPr/>
          <p:nvPr/>
        </p:nvSpPr>
        <p:spPr bwMode="white">
          <a:xfrm>
            <a:off x="1224760" y="2735084"/>
            <a:ext cx="10415855" cy="2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5282FF-C904-DAC7-BC6A-9D658E868F0C}"/>
              </a:ext>
            </a:extLst>
          </p:cNvPr>
          <p:cNvSpPr/>
          <p:nvPr/>
        </p:nvSpPr>
        <p:spPr bwMode="white">
          <a:xfrm>
            <a:off x="1224760" y="3230654"/>
            <a:ext cx="10161906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C313D4-2888-E182-30BC-E5852C142CAA}"/>
              </a:ext>
            </a:extLst>
          </p:cNvPr>
          <p:cNvSpPr/>
          <p:nvPr/>
        </p:nvSpPr>
        <p:spPr bwMode="white">
          <a:xfrm>
            <a:off x="1243809" y="3735754"/>
            <a:ext cx="10171428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DBAFD4-5786-D1F4-636A-00A38C3A31FB}"/>
              </a:ext>
            </a:extLst>
          </p:cNvPr>
          <p:cNvSpPr/>
          <p:nvPr/>
        </p:nvSpPr>
        <p:spPr bwMode="white">
          <a:xfrm>
            <a:off x="1224761" y="4250384"/>
            <a:ext cx="95238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7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