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B5693-FA83-A82B-F22E-515FD601EF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9818"/>
          <a:stretch/>
        </p:blipFill>
        <p:spPr>
          <a:xfrm>
            <a:off x="4765750" y="2924944"/>
            <a:ext cx="26605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3D550-9786-EF67-1CE6-7A56236AC4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95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BF927-2641-BFF0-1F3B-616B37832B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47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29C44-B71A-9E2B-CB52-8421BAC24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9FF6E-8DEB-2B7D-E08D-16C45204BA7F}"/>
              </a:ext>
            </a:extLst>
          </p:cNvPr>
          <p:cNvSpPr/>
          <p:nvPr/>
        </p:nvSpPr>
        <p:spPr bwMode="white">
          <a:xfrm>
            <a:off x="4948571" y="1029313"/>
            <a:ext cx="628571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9A591B-2008-D3A7-F6EB-FAFDC5B19181}"/>
              </a:ext>
            </a:extLst>
          </p:cNvPr>
          <p:cNvSpPr/>
          <p:nvPr/>
        </p:nvSpPr>
        <p:spPr bwMode="white">
          <a:xfrm>
            <a:off x="5729523" y="1526027"/>
            <a:ext cx="600000" cy="25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0B9F2-1363-A7DB-DE84-37B024A8A6F6}"/>
              </a:ext>
            </a:extLst>
          </p:cNvPr>
          <p:cNvSpPr/>
          <p:nvPr/>
        </p:nvSpPr>
        <p:spPr bwMode="white">
          <a:xfrm>
            <a:off x="1320000" y="2003638"/>
            <a:ext cx="1190476" cy="2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A81AB-2493-1A05-30C8-7EE8161CBD72}"/>
              </a:ext>
            </a:extLst>
          </p:cNvPr>
          <p:cNvSpPr/>
          <p:nvPr/>
        </p:nvSpPr>
        <p:spPr bwMode="white">
          <a:xfrm>
            <a:off x="7843809" y="2013190"/>
            <a:ext cx="1257142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03E8031-1DAD-99F4-3B12-53D8D2F1FE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9609"/>
            <a:ext cx="10800000" cy="295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0B5EF4-2E7F-E7EE-E81C-BBE6CAAF0ED4}"/>
              </a:ext>
            </a:extLst>
          </p:cNvPr>
          <p:cNvSpPr/>
          <p:nvPr/>
        </p:nvSpPr>
        <p:spPr bwMode="white">
          <a:xfrm>
            <a:off x="4043809" y="3497806"/>
            <a:ext cx="276190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86A677-FD84-4BE4-ABCD-AF86A04610B5}"/>
              </a:ext>
            </a:extLst>
          </p:cNvPr>
          <p:cNvSpPr/>
          <p:nvPr/>
        </p:nvSpPr>
        <p:spPr bwMode="white">
          <a:xfrm>
            <a:off x="7500952" y="3497806"/>
            <a:ext cx="238095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4D32F1-E67F-CE0E-3523-A91C375429C4}"/>
              </a:ext>
            </a:extLst>
          </p:cNvPr>
          <p:cNvSpPr/>
          <p:nvPr/>
        </p:nvSpPr>
        <p:spPr bwMode="white">
          <a:xfrm>
            <a:off x="10672380" y="3497806"/>
            <a:ext cx="219047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60FC85-2558-66FC-B89C-BCDC9BE14EAE}"/>
              </a:ext>
            </a:extLst>
          </p:cNvPr>
          <p:cNvSpPr/>
          <p:nvPr/>
        </p:nvSpPr>
        <p:spPr bwMode="white">
          <a:xfrm>
            <a:off x="7615238" y="4488440"/>
            <a:ext cx="657142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0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EF2E4-8E24-FABA-CBDB-DB5033C7D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C43132-024A-4E21-0175-D9A5455F0D25}"/>
              </a:ext>
            </a:extLst>
          </p:cNvPr>
          <p:cNvSpPr/>
          <p:nvPr/>
        </p:nvSpPr>
        <p:spPr bwMode="white">
          <a:xfrm>
            <a:off x="3481904" y="1629917"/>
            <a:ext cx="219047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10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28351-A14C-6322-6388-47ED282C3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1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F22FE-534F-5A27-7A22-BDA48F551CCC}"/>
              </a:ext>
            </a:extLst>
          </p:cNvPr>
          <p:cNvSpPr/>
          <p:nvPr/>
        </p:nvSpPr>
        <p:spPr bwMode="white">
          <a:xfrm>
            <a:off x="6510476" y="1710377"/>
            <a:ext cx="2285714" cy="29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35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