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CAD6DE-EC8F-877E-8B65-595BE36B21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6" b="30351"/>
          <a:stretch/>
        </p:blipFill>
        <p:spPr>
          <a:xfrm>
            <a:off x="2402321" y="1844824"/>
            <a:ext cx="7387358" cy="92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008688B-C992-D254-AA9C-80EE6239CD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26" b="9489"/>
          <a:stretch/>
        </p:blipFill>
        <p:spPr>
          <a:xfrm>
            <a:off x="4893298" y="2996952"/>
            <a:ext cx="2405404" cy="194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26FF5C-44F1-6A06-6536-B8E6E7E271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6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688E67-96C6-9482-0F37-D1125F2FBAFB}"/>
              </a:ext>
            </a:extLst>
          </p:cNvPr>
          <p:cNvSpPr/>
          <p:nvPr/>
        </p:nvSpPr>
        <p:spPr bwMode="white">
          <a:xfrm>
            <a:off x="6567619" y="1086847"/>
            <a:ext cx="238095" cy="22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954D6DB-7C9E-FA68-7E7D-15E9FC9B2D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03304"/>
            <a:ext cx="10800000" cy="3007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0456" y="3068960"/>
            <a:ext cx="1512000" cy="774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2708" y="3869464"/>
            <a:ext cx="1512000" cy="774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4260" y="3869464"/>
            <a:ext cx="1512000" cy="774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2948" y="3886968"/>
            <a:ext cx="1512000" cy="774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9056" y="4691453"/>
            <a:ext cx="1512000" cy="774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4992" y="4694235"/>
            <a:ext cx="1512000" cy="77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20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88FE4-58BD-27C1-3351-391156851E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718369-1832-F4A1-9499-65D748834CFE}"/>
              </a:ext>
            </a:extLst>
          </p:cNvPr>
          <p:cNvSpPr/>
          <p:nvPr/>
        </p:nvSpPr>
        <p:spPr bwMode="white">
          <a:xfrm>
            <a:off x="5262857" y="1939416"/>
            <a:ext cx="266666" cy="22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92B2D8-1B13-B92D-C06A-6C591C0D1500}"/>
              </a:ext>
            </a:extLst>
          </p:cNvPr>
          <p:cNvSpPr/>
          <p:nvPr/>
        </p:nvSpPr>
        <p:spPr bwMode="white">
          <a:xfrm>
            <a:off x="3481904" y="2312973"/>
            <a:ext cx="219047" cy="22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75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DFEA5-183A-58E0-AF10-06812B30EF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09A77E-6320-9BC2-3FB8-068B680EDCB7}"/>
              </a:ext>
            </a:extLst>
          </p:cNvPr>
          <p:cNvSpPr/>
          <p:nvPr/>
        </p:nvSpPr>
        <p:spPr bwMode="white">
          <a:xfrm>
            <a:off x="6634285" y="1582529"/>
            <a:ext cx="238095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40867A-F4DA-4FDE-A532-C889B5D5BFA3}"/>
              </a:ext>
            </a:extLst>
          </p:cNvPr>
          <p:cNvSpPr/>
          <p:nvPr/>
        </p:nvSpPr>
        <p:spPr bwMode="white">
          <a:xfrm>
            <a:off x="5739047" y="2336151"/>
            <a:ext cx="219047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9FD43B-183C-FED4-C398-29266DB3E703}"/>
              </a:ext>
            </a:extLst>
          </p:cNvPr>
          <p:cNvSpPr/>
          <p:nvPr/>
        </p:nvSpPr>
        <p:spPr bwMode="white">
          <a:xfrm>
            <a:off x="1300952" y="3442736"/>
            <a:ext cx="6647619" cy="2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>
            <a:extLst>
              <a:ext uri="{FF2B5EF4-FFF2-40B4-BE49-F238E27FC236}">
                <a16:creationId xmlns:a16="http://schemas.microsoft.com/office/drawing/2014/main" id="{1C957DF7-13BF-36B7-E1F2-954D322564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FE5BE4-E8F2-B203-77B4-1353348F9B99}"/>
              </a:ext>
            </a:extLst>
          </p:cNvPr>
          <p:cNvSpPr/>
          <p:nvPr/>
        </p:nvSpPr>
        <p:spPr bwMode="white">
          <a:xfrm>
            <a:off x="5377142" y="2786419"/>
            <a:ext cx="647619" cy="22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37CB0F-BAA8-22D5-A506-AA39EFBE4832}"/>
              </a:ext>
            </a:extLst>
          </p:cNvPr>
          <p:cNvSpPr/>
          <p:nvPr/>
        </p:nvSpPr>
        <p:spPr bwMode="white">
          <a:xfrm>
            <a:off x="3415238" y="3521736"/>
            <a:ext cx="628571" cy="27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FE5BE4-E8F2-B203-77B4-1353348F9B99}"/>
              </a:ext>
            </a:extLst>
          </p:cNvPr>
          <p:cNvSpPr/>
          <p:nvPr/>
        </p:nvSpPr>
        <p:spPr bwMode="white">
          <a:xfrm>
            <a:off x="610476" y="972000"/>
            <a:ext cx="10238052" cy="130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082" y="1304206"/>
            <a:ext cx="10257856" cy="32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83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DCDE8-AEC5-9F45-1555-C93FCC8A2E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E0FC8F-8DFB-FC85-7B0C-BEA1B3A0D10E}"/>
              </a:ext>
            </a:extLst>
          </p:cNvPr>
          <p:cNvSpPr/>
          <p:nvPr/>
        </p:nvSpPr>
        <p:spPr bwMode="white">
          <a:xfrm>
            <a:off x="7729523" y="1057819"/>
            <a:ext cx="628571" cy="28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5BC167-9B89-06C7-F141-C43318A8F249}"/>
              </a:ext>
            </a:extLst>
          </p:cNvPr>
          <p:cNvSpPr/>
          <p:nvPr/>
        </p:nvSpPr>
        <p:spPr bwMode="white">
          <a:xfrm>
            <a:off x="9110476" y="1057819"/>
            <a:ext cx="628571" cy="28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F85218-F391-BA4C-953E-45053A7CA73F}"/>
              </a:ext>
            </a:extLst>
          </p:cNvPr>
          <p:cNvSpPr/>
          <p:nvPr/>
        </p:nvSpPr>
        <p:spPr bwMode="white">
          <a:xfrm>
            <a:off x="10500952" y="1067354"/>
            <a:ext cx="609523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B93E4E-6A83-067B-E6E8-4591B29D4D0F}"/>
              </a:ext>
            </a:extLst>
          </p:cNvPr>
          <p:cNvSpPr/>
          <p:nvPr/>
        </p:nvSpPr>
        <p:spPr bwMode="white">
          <a:xfrm>
            <a:off x="2186666" y="1534591"/>
            <a:ext cx="2085714" cy="26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434AEA-687B-F008-E473-FE9C58E6FD3E}"/>
              </a:ext>
            </a:extLst>
          </p:cNvPr>
          <p:cNvSpPr/>
          <p:nvPr/>
        </p:nvSpPr>
        <p:spPr bwMode="white">
          <a:xfrm>
            <a:off x="9548571" y="1525055"/>
            <a:ext cx="1885714" cy="28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038D24-F913-AF2B-16D7-0D0F2AB90A2B}"/>
              </a:ext>
            </a:extLst>
          </p:cNvPr>
          <p:cNvSpPr/>
          <p:nvPr/>
        </p:nvSpPr>
        <p:spPr bwMode="white">
          <a:xfrm>
            <a:off x="1243809" y="1896938"/>
            <a:ext cx="10171428" cy="29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58A39D-CE68-6E91-F164-F5C09A53F727}"/>
              </a:ext>
            </a:extLst>
          </p:cNvPr>
          <p:cNvSpPr/>
          <p:nvPr/>
        </p:nvSpPr>
        <p:spPr bwMode="white">
          <a:xfrm>
            <a:off x="1055440" y="2268820"/>
            <a:ext cx="6969321" cy="30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02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2024-01-10T15:55:59Z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