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1E903-BB3A-54A2-15B1-84E2444890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25" b="41272"/>
          <a:stretch/>
        </p:blipFill>
        <p:spPr>
          <a:xfrm>
            <a:off x="4134722" y="2996952"/>
            <a:ext cx="3922556" cy="78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D3E4B-C154-20BE-6DD9-B79AEE36FB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800000" cy="234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2C9224-714D-A665-8F05-C4CF3B623EE6}"/>
              </a:ext>
            </a:extLst>
          </p:cNvPr>
          <p:cNvSpPr/>
          <p:nvPr/>
        </p:nvSpPr>
        <p:spPr bwMode="white">
          <a:xfrm>
            <a:off x="2929312" y="1904962"/>
            <a:ext cx="314285" cy="28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D1AB0B-AEE3-92D8-DA02-5D65252B5254}"/>
              </a:ext>
            </a:extLst>
          </p:cNvPr>
          <p:cNvSpPr/>
          <p:nvPr/>
        </p:nvSpPr>
        <p:spPr bwMode="white">
          <a:xfrm>
            <a:off x="6291217" y="1781545"/>
            <a:ext cx="533333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578979-D832-D687-4DC7-19D3C757B576}"/>
              </a:ext>
            </a:extLst>
          </p:cNvPr>
          <p:cNvSpPr/>
          <p:nvPr/>
        </p:nvSpPr>
        <p:spPr bwMode="white">
          <a:xfrm>
            <a:off x="9757884" y="1904962"/>
            <a:ext cx="304762" cy="27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307919-819D-0770-9046-69BC1602B600}"/>
              </a:ext>
            </a:extLst>
          </p:cNvPr>
          <p:cNvSpPr/>
          <p:nvPr/>
        </p:nvSpPr>
        <p:spPr bwMode="white">
          <a:xfrm>
            <a:off x="2805503" y="2439834"/>
            <a:ext cx="380952" cy="2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C5822E-38F4-6EB1-9B30-AD5E82295D65}"/>
              </a:ext>
            </a:extLst>
          </p:cNvPr>
          <p:cNvSpPr/>
          <p:nvPr/>
        </p:nvSpPr>
        <p:spPr bwMode="white">
          <a:xfrm>
            <a:off x="6176931" y="2439834"/>
            <a:ext cx="533333" cy="23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C425E2-4D85-9567-E3C6-914CD655A041}"/>
              </a:ext>
            </a:extLst>
          </p:cNvPr>
          <p:cNvSpPr/>
          <p:nvPr/>
        </p:nvSpPr>
        <p:spPr bwMode="white">
          <a:xfrm>
            <a:off x="9776930" y="2357609"/>
            <a:ext cx="470933" cy="32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5C7C663-273F-7A36-303F-2A78071094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892402"/>
            <a:ext cx="10800000" cy="3469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3888" y="3583064"/>
            <a:ext cx="1494000" cy="7783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0436" y="3585514"/>
            <a:ext cx="1494000" cy="778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2136" y="4530888"/>
            <a:ext cx="2970000" cy="77635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768" y="5477040"/>
            <a:ext cx="1494000" cy="77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26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C31F1-50E9-D7B1-A817-27F088E2B7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F38342-5E25-F2F3-C4DB-4A36E0F04C18}"/>
              </a:ext>
            </a:extLst>
          </p:cNvPr>
          <p:cNvSpPr/>
          <p:nvPr/>
        </p:nvSpPr>
        <p:spPr bwMode="white">
          <a:xfrm>
            <a:off x="1843809" y="1744924"/>
            <a:ext cx="304761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4F07C3-2755-21BE-1A8A-08F6B3E6D26C}"/>
              </a:ext>
            </a:extLst>
          </p:cNvPr>
          <p:cNvSpPr/>
          <p:nvPr/>
        </p:nvSpPr>
        <p:spPr bwMode="white">
          <a:xfrm>
            <a:off x="2748571" y="1754466"/>
            <a:ext cx="342857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F96D5F-5C27-EF66-2060-2B9C458E0646}"/>
              </a:ext>
            </a:extLst>
          </p:cNvPr>
          <p:cNvSpPr/>
          <p:nvPr/>
        </p:nvSpPr>
        <p:spPr bwMode="white">
          <a:xfrm>
            <a:off x="5158095" y="1754466"/>
            <a:ext cx="323809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5BE5EC-152D-E5BF-51D1-C22E47A1C188}"/>
              </a:ext>
            </a:extLst>
          </p:cNvPr>
          <p:cNvSpPr/>
          <p:nvPr/>
        </p:nvSpPr>
        <p:spPr bwMode="white">
          <a:xfrm>
            <a:off x="6081904" y="1735382"/>
            <a:ext cx="323809" cy="2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ED3CD0-F63A-C534-D171-FAB96C40E37A}"/>
              </a:ext>
            </a:extLst>
          </p:cNvPr>
          <p:cNvSpPr/>
          <p:nvPr/>
        </p:nvSpPr>
        <p:spPr bwMode="white">
          <a:xfrm>
            <a:off x="8786666" y="1744924"/>
            <a:ext cx="333333" cy="27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8D9770-A0DE-2371-5DE2-EA4D394C8C08}"/>
              </a:ext>
            </a:extLst>
          </p:cNvPr>
          <p:cNvSpPr/>
          <p:nvPr/>
        </p:nvSpPr>
        <p:spPr bwMode="white">
          <a:xfrm>
            <a:off x="9986666" y="1735382"/>
            <a:ext cx="333333" cy="2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94FCFA-B57B-E50F-C815-0E27F8E59CD3}"/>
              </a:ext>
            </a:extLst>
          </p:cNvPr>
          <p:cNvSpPr/>
          <p:nvPr/>
        </p:nvSpPr>
        <p:spPr bwMode="white">
          <a:xfrm>
            <a:off x="5062857" y="2250665"/>
            <a:ext cx="352380" cy="28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1CBFB9-3F86-6F49-1E3D-DF9AF6529B6C}"/>
              </a:ext>
            </a:extLst>
          </p:cNvPr>
          <p:cNvSpPr/>
          <p:nvPr/>
        </p:nvSpPr>
        <p:spPr bwMode="white">
          <a:xfrm>
            <a:off x="4034285" y="2765948"/>
            <a:ext cx="352380" cy="29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2E7A9D-9F80-35FF-654B-2976B10A8F90}"/>
              </a:ext>
            </a:extLst>
          </p:cNvPr>
          <p:cNvSpPr/>
          <p:nvPr/>
        </p:nvSpPr>
        <p:spPr bwMode="white">
          <a:xfrm>
            <a:off x="9091428" y="2785033"/>
            <a:ext cx="1266666" cy="2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8096EF-B211-A522-BBC5-D1E57EA2A722}"/>
              </a:ext>
            </a:extLst>
          </p:cNvPr>
          <p:cNvSpPr/>
          <p:nvPr/>
        </p:nvSpPr>
        <p:spPr bwMode="white">
          <a:xfrm>
            <a:off x="11110476" y="2775490"/>
            <a:ext cx="295238" cy="2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3C2991F-0EAC-342D-7291-35877E612FC1}"/>
              </a:ext>
            </a:extLst>
          </p:cNvPr>
          <p:cNvSpPr/>
          <p:nvPr/>
        </p:nvSpPr>
        <p:spPr bwMode="white">
          <a:xfrm>
            <a:off x="996190" y="3290773"/>
            <a:ext cx="952380" cy="29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96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4772A-9B9F-E42A-1150-D7B6DA63E6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3533BC-1E15-E769-3DE5-704F8E72C7AD}"/>
              </a:ext>
            </a:extLst>
          </p:cNvPr>
          <p:cNvSpPr/>
          <p:nvPr/>
        </p:nvSpPr>
        <p:spPr bwMode="white">
          <a:xfrm>
            <a:off x="1310476" y="2220633"/>
            <a:ext cx="2866666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F76726-169E-4D25-8849-DAE2A1A53199}"/>
              </a:ext>
            </a:extLst>
          </p:cNvPr>
          <p:cNvSpPr/>
          <p:nvPr/>
        </p:nvSpPr>
        <p:spPr bwMode="white">
          <a:xfrm>
            <a:off x="4177142" y="3783808"/>
            <a:ext cx="2885714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58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AB2B6-CC8E-F7C5-CC6B-BC7A667052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FD8284-ADE7-CDCE-8EC7-4FAD004B6751}"/>
              </a:ext>
            </a:extLst>
          </p:cNvPr>
          <p:cNvSpPr/>
          <p:nvPr/>
        </p:nvSpPr>
        <p:spPr bwMode="white">
          <a:xfrm>
            <a:off x="5377142" y="2432546"/>
            <a:ext cx="914285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816F8C-277B-82F3-3F97-5E07B43F4E0B}"/>
              </a:ext>
            </a:extLst>
          </p:cNvPr>
          <p:cNvSpPr/>
          <p:nvPr/>
        </p:nvSpPr>
        <p:spPr bwMode="white">
          <a:xfrm>
            <a:off x="7310476" y="2432546"/>
            <a:ext cx="657142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1B1FE9-68F9-91DC-7ED5-6B0EB515B0B2}"/>
              </a:ext>
            </a:extLst>
          </p:cNvPr>
          <p:cNvSpPr/>
          <p:nvPr/>
        </p:nvSpPr>
        <p:spPr bwMode="white">
          <a:xfrm>
            <a:off x="2729523" y="3501704"/>
            <a:ext cx="1552380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1890BD-572B-2175-E073-1AEB41494CDD}"/>
              </a:ext>
            </a:extLst>
          </p:cNvPr>
          <p:cNvSpPr/>
          <p:nvPr/>
        </p:nvSpPr>
        <p:spPr bwMode="white">
          <a:xfrm>
            <a:off x="7291428" y="3492158"/>
            <a:ext cx="619047" cy="28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79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