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30A9AC-FCAA-D90B-B16F-835F8C1E42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59" b="37687"/>
          <a:stretch/>
        </p:blipFill>
        <p:spPr>
          <a:xfrm>
            <a:off x="4053374" y="2636912"/>
            <a:ext cx="4085252" cy="1215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EBE393-02CE-8DD4-FC88-BB2EFC5821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7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66DD50-2DA5-EFED-CB9C-240ABFF6CF0F}"/>
              </a:ext>
            </a:extLst>
          </p:cNvPr>
          <p:cNvSpPr/>
          <p:nvPr/>
        </p:nvSpPr>
        <p:spPr bwMode="white">
          <a:xfrm>
            <a:off x="10586666" y="1916832"/>
            <a:ext cx="371428" cy="44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BE2268-47FF-88AA-2AE5-2A54FD25B0AB}"/>
              </a:ext>
            </a:extLst>
          </p:cNvPr>
          <p:cNvSpPr/>
          <p:nvPr/>
        </p:nvSpPr>
        <p:spPr bwMode="white">
          <a:xfrm>
            <a:off x="10500952" y="2492896"/>
            <a:ext cx="628571" cy="33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BE2268-47FF-88AA-2AE5-2A54FD25B0AB}"/>
              </a:ext>
            </a:extLst>
          </p:cNvPr>
          <p:cNvSpPr/>
          <p:nvPr/>
        </p:nvSpPr>
        <p:spPr bwMode="white">
          <a:xfrm>
            <a:off x="2279576" y="2414041"/>
            <a:ext cx="1008112" cy="7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BE2268-47FF-88AA-2AE5-2A54FD25B0AB}"/>
              </a:ext>
            </a:extLst>
          </p:cNvPr>
          <p:cNvSpPr/>
          <p:nvPr/>
        </p:nvSpPr>
        <p:spPr bwMode="white">
          <a:xfrm>
            <a:off x="8904312" y="2881089"/>
            <a:ext cx="1008112" cy="7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927B0E2-830D-D873-25D5-CF0291D710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2446"/>
            <a:ext cx="10800000" cy="1902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777B31-35B2-A35D-66AA-802908E6C103}"/>
              </a:ext>
            </a:extLst>
          </p:cNvPr>
          <p:cNvSpPr/>
          <p:nvPr/>
        </p:nvSpPr>
        <p:spPr bwMode="white">
          <a:xfrm>
            <a:off x="2053333" y="3607437"/>
            <a:ext cx="342857" cy="296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87FE82-BC18-09C9-C4B4-31988E664C9F}"/>
              </a:ext>
            </a:extLst>
          </p:cNvPr>
          <p:cNvSpPr/>
          <p:nvPr/>
        </p:nvSpPr>
        <p:spPr bwMode="white">
          <a:xfrm>
            <a:off x="6710476" y="3607437"/>
            <a:ext cx="352380" cy="296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164291-1C50-8831-F396-63327466A71A}"/>
              </a:ext>
            </a:extLst>
          </p:cNvPr>
          <p:cNvSpPr/>
          <p:nvPr/>
        </p:nvSpPr>
        <p:spPr bwMode="white">
          <a:xfrm>
            <a:off x="9872380" y="3607437"/>
            <a:ext cx="352380" cy="296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AB6DF2-CA87-E2AE-2BFA-21CEA851AD9D}"/>
              </a:ext>
            </a:extLst>
          </p:cNvPr>
          <p:cNvSpPr/>
          <p:nvPr/>
        </p:nvSpPr>
        <p:spPr bwMode="white">
          <a:xfrm>
            <a:off x="5072380" y="4075939"/>
            <a:ext cx="352380" cy="296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66DBDEF-16AC-ACA1-4DCD-2A0A0A24C9A7}"/>
              </a:ext>
            </a:extLst>
          </p:cNvPr>
          <p:cNvSpPr/>
          <p:nvPr/>
        </p:nvSpPr>
        <p:spPr bwMode="white">
          <a:xfrm>
            <a:off x="8605714" y="4075939"/>
            <a:ext cx="352380" cy="296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08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4ADBC3-EAC0-2811-0E7C-E4B843CB5E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5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DFC028-BDA5-B67C-4828-F1131107E3EC}"/>
              </a:ext>
            </a:extLst>
          </p:cNvPr>
          <p:cNvSpPr/>
          <p:nvPr/>
        </p:nvSpPr>
        <p:spPr bwMode="white">
          <a:xfrm>
            <a:off x="4158095" y="2135848"/>
            <a:ext cx="352380" cy="286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0FC16D-9DF9-6AB9-79C8-55706EB64BE7}"/>
              </a:ext>
            </a:extLst>
          </p:cNvPr>
          <p:cNvSpPr/>
          <p:nvPr/>
        </p:nvSpPr>
        <p:spPr bwMode="white">
          <a:xfrm>
            <a:off x="5967619" y="2603295"/>
            <a:ext cx="342857" cy="29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EE8087-9CEF-855F-3508-9D9E31BC28A4}"/>
              </a:ext>
            </a:extLst>
          </p:cNvPr>
          <p:cNvSpPr/>
          <p:nvPr/>
        </p:nvSpPr>
        <p:spPr bwMode="white">
          <a:xfrm>
            <a:off x="5358095" y="3070743"/>
            <a:ext cx="352380" cy="29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460A70-3BC8-D276-CA0C-3469240CE1B8}"/>
              </a:ext>
            </a:extLst>
          </p:cNvPr>
          <p:cNvSpPr/>
          <p:nvPr/>
        </p:nvSpPr>
        <p:spPr bwMode="white">
          <a:xfrm>
            <a:off x="5510476" y="3547730"/>
            <a:ext cx="352380" cy="286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5AD8F12-9F63-122E-9236-42B81D00C3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70859"/>
            <a:ext cx="10800000" cy="2053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39FF27-2D75-C5D4-C110-DF6715A95366}"/>
              </a:ext>
            </a:extLst>
          </p:cNvPr>
          <p:cNvSpPr/>
          <p:nvPr/>
        </p:nvSpPr>
        <p:spPr bwMode="white">
          <a:xfrm>
            <a:off x="4034285" y="5126730"/>
            <a:ext cx="7333333" cy="29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7A5D52-F0C5-F44B-E226-CE368277B70A}"/>
              </a:ext>
            </a:extLst>
          </p:cNvPr>
          <p:cNvSpPr/>
          <p:nvPr/>
        </p:nvSpPr>
        <p:spPr bwMode="white">
          <a:xfrm>
            <a:off x="1281904" y="5613916"/>
            <a:ext cx="4028571" cy="27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779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B73CCB-284F-EEB7-D22B-DF78164F2C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8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23E1D8-C861-71C6-679B-B42F362F291C}"/>
              </a:ext>
            </a:extLst>
          </p:cNvPr>
          <p:cNvSpPr/>
          <p:nvPr/>
        </p:nvSpPr>
        <p:spPr bwMode="white">
          <a:xfrm>
            <a:off x="7729523" y="2117345"/>
            <a:ext cx="1228571" cy="30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CB043C-3115-5DF9-9BAB-8679AA90B12E}"/>
              </a:ext>
            </a:extLst>
          </p:cNvPr>
          <p:cNvSpPr/>
          <p:nvPr/>
        </p:nvSpPr>
        <p:spPr bwMode="white">
          <a:xfrm>
            <a:off x="6320000" y="3081344"/>
            <a:ext cx="580952" cy="25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0B52D1-2716-CE3B-0358-3BA95AC42486}"/>
              </a:ext>
            </a:extLst>
          </p:cNvPr>
          <p:cNvSpPr/>
          <p:nvPr/>
        </p:nvSpPr>
        <p:spPr bwMode="white">
          <a:xfrm>
            <a:off x="10796190" y="3090888"/>
            <a:ext cx="638095" cy="23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7175F2-BF8F-CFB7-FA7D-AAECDC932E18}"/>
              </a:ext>
            </a:extLst>
          </p:cNvPr>
          <p:cNvSpPr/>
          <p:nvPr/>
        </p:nvSpPr>
        <p:spPr bwMode="white">
          <a:xfrm>
            <a:off x="1005714" y="3539482"/>
            <a:ext cx="4800000" cy="28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4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DE247F-E279-F6BC-E562-D1258E1964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3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D6B2A8-DCCA-EABD-774F-75B71B8617AA}"/>
              </a:ext>
            </a:extLst>
          </p:cNvPr>
          <p:cNvSpPr/>
          <p:nvPr/>
        </p:nvSpPr>
        <p:spPr bwMode="white">
          <a:xfrm>
            <a:off x="6129523" y="1687054"/>
            <a:ext cx="1238096" cy="266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3A719A-FABD-1F57-8324-F40A7DEB5CD1}"/>
              </a:ext>
            </a:extLst>
          </p:cNvPr>
          <p:cNvSpPr/>
          <p:nvPr/>
        </p:nvSpPr>
        <p:spPr bwMode="white">
          <a:xfrm>
            <a:off x="8081904" y="1687054"/>
            <a:ext cx="1228571" cy="276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532311-66C7-9230-86E5-782C87990C71}"/>
              </a:ext>
            </a:extLst>
          </p:cNvPr>
          <p:cNvSpPr/>
          <p:nvPr/>
        </p:nvSpPr>
        <p:spPr bwMode="white">
          <a:xfrm>
            <a:off x="6272380" y="2154223"/>
            <a:ext cx="1238095" cy="28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4B8BAC-F409-D85F-4331-C0B62F040E68}"/>
              </a:ext>
            </a:extLst>
          </p:cNvPr>
          <p:cNvSpPr/>
          <p:nvPr/>
        </p:nvSpPr>
        <p:spPr bwMode="white">
          <a:xfrm>
            <a:off x="8424761" y="2154223"/>
            <a:ext cx="1276190" cy="266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FA3E3C-55AC-4502-1D90-F96E7C7D82BF}"/>
              </a:ext>
            </a:extLst>
          </p:cNvPr>
          <p:cNvSpPr/>
          <p:nvPr/>
        </p:nvSpPr>
        <p:spPr bwMode="white">
          <a:xfrm>
            <a:off x="10453333" y="2144689"/>
            <a:ext cx="961904" cy="29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A97503-DF49-C06A-0FED-1FBDB8EBAA37}"/>
              </a:ext>
            </a:extLst>
          </p:cNvPr>
          <p:cNvSpPr/>
          <p:nvPr/>
        </p:nvSpPr>
        <p:spPr bwMode="white">
          <a:xfrm>
            <a:off x="1015238" y="2630926"/>
            <a:ext cx="314285" cy="276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2FDDAA-FAC6-BBA2-BC28-2CDF6933920B}"/>
              </a:ext>
            </a:extLst>
          </p:cNvPr>
          <p:cNvSpPr/>
          <p:nvPr/>
        </p:nvSpPr>
        <p:spPr bwMode="white">
          <a:xfrm>
            <a:off x="1491428" y="3555730"/>
            <a:ext cx="1209523" cy="28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9071673-3AD7-56A3-378E-861935E1B5B0}"/>
              </a:ext>
            </a:extLst>
          </p:cNvPr>
          <p:cNvSpPr/>
          <p:nvPr/>
        </p:nvSpPr>
        <p:spPr bwMode="white">
          <a:xfrm>
            <a:off x="3424761" y="3565264"/>
            <a:ext cx="1228571" cy="266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765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2024-01-09T06:12:39Z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