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51" r:id="rId3"/>
    <p:sldId id="350" r:id="rId4"/>
    <p:sldId id="348" r:id="rId5"/>
    <p:sldId id="347" r:id="rId6"/>
    <p:sldId id="346" r:id="rId7"/>
    <p:sldId id="343" r:id="rId8"/>
    <p:sldId id="342" r:id="rId9"/>
    <p:sldId id="341" r:id="rId10"/>
    <p:sldId id="340" r:id="rId11"/>
    <p:sldId id="338" r:id="rId12"/>
    <p:sldId id="335" r:id="rId13"/>
    <p:sldId id="333" r:id="rId14"/>
    <p:sldId id="331" r:id="rId15"/>
    <p:sldId id="329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29D72A-1020-5C63-7DFA-BD8E2476D02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3" b="34804"/>
          <a:stretch/>
        </p:blipFill>
        <p:spPr>
          <a:xfrm>
            <a:off x="3732036" y="3068960"/>
            <a:ext cx="4727928" cy="584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E27FE7-6132-55F1-2526-6695009EED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3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16EBA0-931C-F70A-D52B-74B733307B6E}"/>
              </a:ext>
            </a:extLst>
          </p:cNvPr>
          <p:cNvSpPr/>
          <p:nvPr/>
        </p:nvSpPr>
        <p:spPr bwMode="white">
          <a:xfrm>
            <a:off x="10129523" y="1668681"/>
            <a:ext cx="219047" cy="17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3C0E9B-AE5A-94E6-3A31-FF8D019926FF}"/>
              </a:ext>
            </a:extLst>
          </p:cNvPr>
          <p:cNvSpPr/>
          <p:nvPr/>
        </p:nvSpPr>
        <p:spPr bwMode="white">
          <a:xfrm>
            <a:off x="10053333" y="2613496"/>
            <a:ext cx="314285" cy="295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D94E135-1AC6-0299-396E-2FF4295B0F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995240"/>
            <a:ext cx="10800000" cy="1987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050EB1-7F29-B8C4-8EF4-94A4437905C2}"/>
              </a:ext>
            </a:extLst>
          </p:cNvPr>
          <p:cNvSpPr/>
          <p:nvPr/>
        </p:nvSpPr>
        <p:spPr bwMode="white">
          <a:xfrm>
            <a:off x="10131630" y="3692614"/>
            <a:ext cx="209523" cy="17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1300BDD-5F01-3E38-A718-3B6F8F6D37A9}"/>
              </a:ext>
            </a:extLst>
          </p:cNvPr>
          <p:cNvSpPr/>
          <p:nvPr/>
        </p:nvSpPr>
        <p:spPr bwMode="white">
          <a:xfrm>
            <a:off x="10131630" y="4705240"/>
            <a:ext cx="219047" cy="17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372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697EF9-B2D2-8479-2304-24812FBFC6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52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4DD6A15-5C97-B1AC-C542-2724D328D61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25"/>
          <a:stretch/>
        </p:blipFill>
        <p:spPr>
          <a:xfrm>
            <a:off x="5750019" y="914200"/>
            <a:ext cx="2351664" cy="2765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AE87C5F-BEDA-2609-B66F-FB3157E358F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717032"/>
            <a:ext cx="10800000" cy="1977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46BE5B-7518-E1C2-D2AF-317633002CA1}"/>
              </a:ext>
            </a:extLst>
          </p:cNvPr>
          <p:cNvSpPr/>
          <p:nvPr/>
        </p:nvSpPr>
        <p:spPr bwMode="white">
          <a:xfrm>
            <a:off x="6070305" y="3803026"/>
            <a:ext cx="2314286" cy="296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1B6CD4-9CBF-3D96-1259-76806B4BD5D0}"/>
              </a:ext>
            </a:extLst>
          </p:cNvPr>
          <p:cNvSpPr/>
          <p:nvPr/>
        </p:nvSpPr>
        <p:spPr bwMode="white">
          <a:xfrm>
            <a:off x="1803638" y="4777635"/>
            <a:ext cx="10244426" cy="31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876810-E775-28F0-35E7-1ADD67D9FA39}"/>
              </a:ext>
            </a:extLst>
          </p:cNvPr>
          <p:cNvSpPr/>
          <p:nvPr/>
        </p:nvSpPr>
        <p:spPr bwMode="white">
          <a:xfrm>
            <a:off x="1451257" y="5255384"/>
            <a:ext cx="5419047" cy="31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013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E0C4AF-A58B-1AFE-6982-B692BD2C53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2D1D580-8D9E-B621-93E8-F323D7F4F8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70" y="3852000"/>
            <a:ext cx="10800000" cy="20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30BD74-67FA-4ACD-606A-08503458730B}"/>
              </a:ext>
            </a:extLst>
          </p:cNvPr>
          <p:cNvSpPr/>
          <p:nvPr/>
        </p:nvSpPr>
        <p:spPr bwMode="white">
          <a:xfrm>
            <a:off x="1358365" y="5275620"/>
            <a:ext cx="7838096" cy="5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901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681964-D2D5-DB27-CAF7-33AB2026B3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F8380F-B541-0E6E-1FF5-AB5905EA4486}"/>
              </a:ext>
            </a:extLst>
          </p:cNvPr>
          <p:cNvSpPr/>
          <p:nvPr/>
        </p:nvSpPr>
        <p:spPr bwMode="white">
          <a:xfrm>
            <a:off x="5634285" y="1010217"/>
            <a:ext cx="695238" cy="315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5CCC8C-EC01-5FC1-55AC-413730ED82B5}"/>
              </a:ext>
            </a:extLst>
          </p:cNvPr>
          <p:cNvSpPr/>
          <p:nvPr/>
        </p:nvSpPr>
        <p:spPr bwMode="white">
          <a:xfrm>
            <a:off x="8929523" y="1010217"/>
            <a:ext cx="1609523" cy="315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172455-2246-4658-D66A-BE363A9809E5}"/>
              </a:ext>
            </a:extLst>
          </p:cNvPr>
          <p:cNvSpPr/>
          <p:nvPr/>
        </p:nvSpPr>
        <p:spPr bwMode="white">
          <a:xfrm>
            <a:off x="4672380" y="1497490"/>
            <a:ext cx="2304761" cy="315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F45E18-5F3E-8969-960E-6C5505942AAE}"/>
              </a:ext>
            </a:extLst>
          </p:cNvPr>
          <p:cNvSpPr/>
          <p:nvPr/>
        </p:nvSpPr>
        <p:spPr bwMode="white">
          <a:xfrm>
            <a:off x="1700952" y="1994317"/>
            <a:ext cx="1342857" cy="315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BFCFA7-0F4F-E6D9-BD3D-1FF93D9393BD}"/>
              </a:ext>
            </a:extLst>
          </p:cNvPr>
          <p:cNvSpPr/>
          <p:nvPr/>
        </p:nvSpPr>
        <p:spPr bwMode="white">
          <a:xfrm>
            <a:off x="6358095" y="2510253"/>
            <a:ext cx="247619" cy="248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831F815C-0828-521A-38EA-B416EB31443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08776"/>
            <a:ext cx="10800000" cy="199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E42B53D-B184-582A-1EBC-7EC809855C3F}"/>
              </a:ext>
            </a:extLst>
          </p:cNvPr>
          <p:cNvSpPr/>
          <p:nvPr/>
        </p:nvSpPr>
        <p:spPr bwMode="white">
          <a:xfrm>
            <a:off x="8005714" y="4465955"/>
            <a:ext cx="257141" cy="238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F28DAD-B4B4-55D0-E675-DF4F49C0E0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06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1ECFA2C-38DD-09DC-15D8-95DA1F25137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64904"/>
            <a:ext cx="10800000" cy="1406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DA86D9-6A8C-789A-5234-18F98BAC46CC}"/>
              </a:ext>
            </a:extLst>
          </p:cNvPr>
          <p:cNvSpPr/>
          <p:nvPr/>
        </p:nvSpPr>
        <p:spPr bwMode="white">
          <a:xfrm>
            <a:off x="681904" y="3904063"/>
            <a:ext cx="7638095" cy="3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DA86D9-6A8C-789A-5234-18F98BAC46CC}"/>
              </a:ext>
            </a:extLst>
          </p:cNvPr>
          <p:cNvSpPr/>
          <p:nvPr/>
        </p:nvSpPr>
        <p:spPr bwMode="white">
          <a:xfrm>
            <a:off x="10488488" y="3402411"/>
            <a:ext cx="1105094" cy="45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44879F-F51F-FA60-5B21-D7976F0701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4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6AC5087-8C9E-E07E-00D4-E9C90936CAD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26823"/>
            <a:ext cx="10800000" cy="2867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39075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1496A5-B5A8-6A03-04B0-1CC1087EEF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3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DBE9C7-DECD-EE52-8FD8-017F55735572}"/>
              </a:ext>
            </a:extLst>
          </p:cNvPr>
          <p:cNvSpPr/>
          <p:nvPr/>
        </p:nvSpPr>
        <p:spPr bwMode="white">
          <a:xfrm>
            <a:off x="1386666" y="1572823"/>
            <a:ext cx="4457142" cy="314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FEA30A-656D-04D6-20A9-97B2265B33F1}"/>
              </a:ext>
            </a:extLst>
          </p:cNvPr>
          <p:cNvSpPr/>
          <p:nvPr/>
        </p:nvSpPr>
        <p:spPr bwMode="white">
          <a:xfrm>
            <a:off x="6672380" y="1572823"/>
            <a:ext cx="3276190" cy="3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83C4FB-4C05-70E0-7680-4DFD3DE32FB8}"/>
              </a:ext>
            </a:extLst>
          </p:cNvPr>
          <p:cNvSpPr/>
          <p:nvPr/>
        </p:nvSpPr>
        <p:spPr bwMode="white">
          <a:xfrm>
            <a:off x="7567619" y="3585106"/>
            <a:ext cx="3714285" cy="314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EF90B2-D72B-1192-13FF-0DFF196598FE}"/>
              </a:ext>
            </a:extLst>
          </p:cNvPr>
          <p:cNvSpPr/>
          <p:nvPr/>
        </p:nvSpPr>
        <p:spPr bwMode="white">
          <a:xfrm>
            <a:off x="7234285" y="4061951"/>
            <a:ext cx="4028571" cy="324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94F5FF-FFA7-A1D6-6894-4E2E79C0EC80}"/>
              </a:ext>
            </a:extLst>
          </p:cNvPr>
          <p:cNvSpPr/>
          <p:nvPr/>
        </p:nvSpPr>
        <p:spPr bwMode="white">
          <a:xfrm>
            <a:off x="2520000" y="4500647"/>
            <a:ext cx="685714" cy="286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6265B1-3033-61BC-E5C1-18356B84A31E}"/>
              </a:ext>
            </a:extLst>
          </p:cNvPr>
          <p:cNvSpPr/>
          <p:nvPr/>
        </p:nvSpPr>
        <p:spPr bwMode="white">
          <a:xfrm>
            <a:off x="4005714" y="4491110"/>
            <a:ext cx="2657142" cy="314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62D2DA1-9382-EAA9-6DD2-CB3DE22820B6}"/>
              </a:ext>
            </a:extLst>
          </p:cNvPr>
          <p:cNvSpPr/>
          <p:nvPr/>
        </p:nvSpPr>
        <p:spPr bwMode="white">
          <a:xfrm>
            <a:off x="7272380" y="4548332"/>
            <a:ext cx="2276190" cy="314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49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3A810B-36A8-635B-A3E0-CAA024C3B6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199B26-E904-0493-9591-D1B49E6BABC6}"/>
              </a:ext>
            </a:extLst>
          </p:cNvPr>
          <p:cNvSpPr/>
          <p:nvPr/>
        </p:nvSpPr>
        <p:spPr bwMode="white">
          <a:xfrm>
            <a:off x="3910476" y="2069597"/>
            <a:ext cx="228571" cy="23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C6243B-7CDE-8A81-271E-FAA24E130E51}"/>
              </a:ext>
            </a:extLst>
          </p:cNvPr>
          <p:cNvSpPr/>
          <p:nvPr/>
        </p:nvSpPr>
        <p:spPr bwMode="white">
          <a:xfrm>
            <a:off x="1043809" y="3472613"/>
            <a:ext cx="10596807" cy="314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EB7FFA-8C08-BE48-C0D1-3D46E45951BE}"/>
              </a:ext>
            </a:extLst>
          </p:cNvPr>
          <p:cNvSpPr/>
          <p:nvPr/>
        </p:nvSpPr>
        <p:spPr bwMode="white">
          <a:xfrm>
            <a:off x="1043809" y="3940285"/>
            <a:ext cx="9028572" cy="324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742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A1C208-E2F8-C64F-8D1F-C7048135E8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8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59643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7CE63F-C395-0686-ABDF-A85CFA4D3C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4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AE2887-309B-A425-36B5-79CB6640BBAD}"/>
              </a:ext>
            </a:extLst>
          </p:cNvPr>
          <p:cNvSpPr/>
          <p:nvPr/>
        </p:nvSpPr>
        <p:spPr bwMode="white">
          <a:xfrm>
            <a:off x="9148571" y="1988840"/>
            <a:ext cx="714285" cy="3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C14615-8942-BC0D-0EAE-0281E34E1A63}"/>
              </a:ext>
            </a:extLst>
          </p:cNvPr>
          <p:cNvSpPr/>
          <p:nvPr/>
        </p:nvSpPr>
        <p:spPr bwMode="white">
          <a:xfrm>
            <a:off x="9100952" y="2584592"/>
            <a:ext cx="828571" cy="305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ADE441-9D50-B59B-9E15-08A59DD361FD}"/>
              </a:ext>
            </a:extLst>
          </p:cNvPr>
          <p:cNvSpPr/>
          <p:nvPr/>
        </p:nvSpPr>
        <p:spPr bwMode="white">
          <a:xfrm>
            <a:off x="9339047" y="3090317"/>
            <a:ext cx="352380" cy="2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0E7D4C-9290-D388-50B5-8945D80FEAD5}"/>
              </a:ext>
            </a:extLst>
          </p:cNvPr>
          <p:cNvSpPr/>
          <p:nvPr/>
        </p:nvSpPr>
        <p:spPr bwMode="white">
          <a:xfrm>
            <a:off x="9243809" y="3672377"/>
            <a:ext cx="523809" cy="181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AE2887-309B-A425-36B5-79CB6640BBAD}"/>
              </a:ext>
            </a:extLst>
          </p:cNvPr>
          <p:cNvSpPr/>
          <p:nvPr/>
        </p:nvSpPr>
        <p:spPr bwMode="white">
          <a:xfrm>
            <a:off x="4079776" y="2367168"/>
            <a:ext cx="1008112" cy="72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CAE2887-309B-A425-36B5-79CB6640BBAD}"/>
              </a:ext>
            </a:extLst>
          </p:cNvPr>
          <p:cNvSpPr/>
          <p:nvPr/>
        </p:nvSpPr>
        <p:spPr bwMode="white">
          <a:xfrm>
            <a:off x="1703512" y="2889935"/>
            <a:ext cx="1008112" cy="72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CAE2887-309B-A425-36B5-79CB6640BBAD}"/>
              </a:ext>
            </a:extLst>
          </p:cNvPr>
          <p:cNvSpPr/>
          <p:nvPr/>
        </p:nvSpPr>
        <p:spPr bwMode="white">
          <a:xfrm>
            <a:off x="7032104" y="3392995"/>
            <a:ext cx="1008112" cy="72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CAE2887-309B-A425-36B5-79CB6640BBAD}"/>
              </a:ext>
            </a:extLst>
          </p:cNvPr>
          <p:cNvSpPr/>
          <p:nvPr/>
        </p:nvSpPr>
        <p:spPr bwMode="white">
          <a:xfrm>
            <a:off x="4079776" y="3877946"/>
            <a:ext cx="1008112" cy="72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47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B4A79B-666D-F241-219A-76D5C90A0D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2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5BDEB588-9D2C-B186-C5BF-093BD49742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44067"/>
            <a:ext cx="10800000" cy="1629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9632" y="1546744"/>
            <a:ext cx="1296000" cy="67065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2024" y="1546743"/>
            <a:ext cx="1296000" cy="67065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72480" y="1546742"/>
            <a:ext cx="1296000" cy="67065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97251" y="2379541"/>
            <a:ext cx="666000" cy="675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5776" y="3210854"/>
            <a:ext cx="666000" cy="675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90705" y="4070733"/>
            <a:ext cx="666000" cy="6750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42776" y="4051968"/>
            <a:ext cx="666000" cy="675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78240" y="4063975"/>
            <a:ext cx="666000" cy="6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427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124744"/>
            <a:ext cx="10217984" cy="2604584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5554419" y="1886688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392144" y="1886688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351584" y="2400792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256240" y="2400792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087888" y="2904848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212124" y="2904848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991544" y="3480912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734439" y="3515706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174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A50758-480E-B85E-C32E-EC8C87A066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3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7E1A16-4267-4110-C599-CC0E071C19C0}"/>
              </a:ext>
            </a:extLst>
          </p:cNvPr>
          <p:cNvSpPr/>
          <p:nvPr/>
        </p:nvSpPr>
        <p:spPr bwMode="white">
          <a:xfrm>
            <a:off x="7615238" y="1583135"/>
            <a:ext cx="295238" cy="22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9EBED9-2CDB-1F5D-351E-3556CA817C61}"/>
              </a:ext>
            </a:extLst>
          </p:cNvPr>
          <p:cNvSpPr/>
          <p:nvPr/>
        </p:nvSpPr>
        <p:spPr bwMode="white">
          <a:xfrm>
            <a:off x="9929523" y="1640428"/>
            <a:ext cx="485714" cy="181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3539AA-8D5B-83A6-10B0-734D9BE25AD2}"/>
              </a:ext>
            </a:extLst>
          </p:cNvPr>
          <p:cNvSpPr/>
          <p:nvPr/>
        </p:nvSpPr>
        <p:spPr bwMode="white">
          <a:xfrm>
            <a:off x="5424761" y="2098780"/>
            <a:ext cx="323809" cy="219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CCDD26E-54CD-A096-BD4F-8332B90A23E4}"/>
              </a:ext>
            </a:extLst>
          </p:cNvPr>
          <p:cNvSpPr/>
          <p:nvPr/>
        </p:nvSpPr>
        <p:spPr bwMode="white">
          <a:xfrm>
            <a:off x="7104112" y="1988840"/>
            <a:ext cx="281531" cy="363642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chemeClr val="bg1"/>
            </a:solidFill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C008C"/>
              </a:solidFill>
            </a:endParaRPr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75814C-169C-CD13-5F2F-34D32ABEA8C3}"/>
              </a:ext>
            </a:extLst>
          </p:cNvPr>
          <p:cNvSpPr/>
          <p:nvPr/>
        </p:nvSpPr>
        <p:spPr bwMode="white">
          <a:xfrm>
            <a:off x="10053333" y="3559774"/>
            <a:ext cx="361904" cy="305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B083F33-558A-8C7A-FA51-2E2B7A89605D}"/>
              </a:ext>
            </a:extLst>
          </p:cNvPr>
          <p:cNvSpPr/>
          <p:nvPr/>
        </p:nvSpPr>
        <p:spPr bwMode="white">
          <a:xfrm>
            <a:off x="10053333" y="4065871"/>
            <a:ext cx="361904" cy="305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099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E27A4D-4A2F-C920-1BD2-B8C4E7977D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65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349E408-D9E3-96CC-906F-4DB77A7D0F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956788"/>
            <a:ext cx="10800000" cy="1001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2520BA-09DC-C8D7-0AE7-0A62AF824DFA}"/>
              </a:ext>
            </a:extLst>
          </p:cNvPr>
          <p:cNvSpPr/>
          <p:nvPr/>
        </p:nvSpPr>
        <p:spPr bwMode="white">
          <a:xfrm>
            <a:off x="1703059" y="2071252"/>
            <a:ext cx="295238" cy="267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79D5F9-5BC0-08EE-A323-9650CFEA836F}"/>
              </a:ext>
            </a:extLst>
          </p:cNvPr>
          <p:cNvSpPr/>
          <p:nvPr/>
        </p:nvSpPr>
        <p:spPr bwMode="white">
          <a:xfrm>
            <a:off x="2941154" y="2080791"/>
            <a:ext cx="314285" cy="22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C52154-32D9-5F0A-AD10-5993E293212B}"/>
              </a:ext>
            </a:extLst>
          </p:cNvPr>
          <p:cNvSpPr/>
          <p:nvPr/>
        </p:nvSpPr>
        <p:spPr bwMode="white">
          <a:xfrm>
            <a:off x="5131630" y="2099868"/>
            <a:ext cx="304761" cy="200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71AC45-7318-056C-3556-37F236BB68E3}"/>
              </a:ext>
            </a:extLst>
          </p:cNvPr>
          <p:cNvSpPr/>
          <p:nvPr/>
        </p:nvSpPr>
        <p:spPr bwMode="white">
          <a:xfrm>
            <a:off x="6360201" y="2071252"/>
            <a:ext cx="342857" cy="276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BB1C1FF-DC69-C7CA-8176-46FFDF4E2903}"/>
              </a:ext>
            </a:extLst>
          </p:cNvPr>
          <p:cNvSpPr/>
          <p:nvPr/>
        </p:nvSpPr>
        <p:spPr bwMode="white">
          <a:xfrm>
            <a:off x="8569725" y="2099868"/>
            <a:ext cx="295238" cy="200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ED45837-9380-E180-F9E4-7907E4ACFD4B}"/>
              </a:ext>
            </a:extLst>
          </p:cNvPr>
          <p:cNvSpPr/>
          <p:nvPr/>
        </p:nvSpPr>
        <p:spPr bwMode="white">
          <a:xfrm>
            <a:off x="9807820" y="2061713"/>
            <a:ext cx="323809" cy="295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B147C6F-EFDC-1998-A370-0341CC5EC5B5}"/>
              </a:ext>
            </a:extLst>
          </p:cNvPr>
          <p:cNvSpPr/>
          <p:nvPr/>
        </p:nvSpPr>
        <p:spPr bwMode="white">
          <a:xfrm>
            <a:off x="1969725" y="2567265"/>
            <a:ext cx="371428" cy="276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D18B0AB-BBC1-F17F-9DFF-5479EE8DAA04}"/>
              </a:ext>
            </a:extLst>
          </p:cNvPr>
          <p:cNvSpPr/>
          <p:nvPr/>
        </p:nvSpPr>
        <p:spPr bwMode="white">
          <a:xfrm>
            <a:off x="2912582" y="2567265"/>
            <a:ext cx="361904" cy="276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73F876E-F997-7203-8879-55622216FE4A}"/>
              </a:ext>
            </a:extLst>
          </p:cNvPr>
          <p:cNvSpPr/>
          <p:nvPr/>
        </p:nvSpPr>
        <p:spPr bwMode="white">
          <a:xfrm>
            <a:off x="5122106" y="2576803"/>
            <a:ext cx="333333" cy="267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BB70EA9-662A-8304-54A4-2C7AB6ED3FF8}"/>
              </a:ext>
            </a:extLst>
          </p:cNvPr>
          <p:cNvSpPr/>
          <p:nvPr/>
        </p:nvSpPr>
        <p:spPr bwMode="white">
          <a:xfrm>
            <a:off x="6369725" y="2567265"/>
            <a:ext cx="323809" cy="276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E8A1E4B-0AFF-4ED3-95E8-26CA656609D6}"/>
              </a:ext>
            </a:extLst>
          </p:cNvPr>
          <p:cNvSpPr/>
          <p:nvPr/>
        </p:nvSpPr>
        <p:spPr bwMode="white">
          <a:xfrm>
            <a:off x="8236392" y="2576803"/>
            <a:ext cx="333333" cy="25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CA3FD49-D9C5-C421-8BBA-AD2BFF35A10E}"/>
              </a:ext>
            </a:extLst>
          </p:cNvPr>
          <p:cNvSpPr/>
          <p:nvPr/>
        </p:nvSpPr>
        <p:spPr bwMode="white">
          <a:xfrm>
            <a:off x="9169725" y="2576803"/>
            <a:ext cx="333333" cy="25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0CC5234D-AAD3-F589-2543-4D9399EF358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39620"/>
            <a:ext cx="10800000" cy="1009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6F14AEE-4732-1322-0146-B90B54313C56}"/>
              </a:ext>
            </a:extLst>
          </p:cNvPr>
          <p:cNvSpPr/>
          <p:nvPr/>
        </p:nvSpPr>
        <p:spPr bwMode="white">
          <a:xfrm>
            <a:off x="6862857" y="3082489"/>
            <a:ext cx="228571" cy="22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69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1A7A0A-0440-3D70-09D1-FAE529E4CD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7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1656432"/>
            <a:ext cx="7608640" cy="1708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241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45F808-2570-86F3-8BE0-5FD8CB75DC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1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BD3020-6ACD-D923-5BB2-37E7CF250BD2}"/>
              </a:ext>
            </a:extLst>
          </p:cNvPr>
          <p:cNvSpPr/>
          <p:nvPr/>
        </p:nvSpPr>
        <p:spPr bwMode="white">
          <a:xfrm>
            <a:off x="3520000" y="2079210"/>
            <a:ext cx="2009523" cy="295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1BCFF0-B148-3EAD-7BE5-8CD79F7EA7BB}"/>
              </a:ext>
            </a:extLst>
          </p:cNvPr>
          <p:cNvSpPr/>
          <p:nvPr/>
        </p:nvSpPr>
        <p:spPr bwMode="white">
          <a:xfrm>
            <a:off x="2120000" y="2594636"/>
            <a:ext cx="1266666" cy="276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557A29-5544-CD55-2189-546A5EFA242D}"/>
              </a:ext>
            </a:extLst>
          </p:cNvPr>
          <p:cNvSpPr/>
          <p:nvPr/>
        </p:nvSpPr>
        <p:spPr bwMode="white">
          <a:xfrm>
            <a:off x="1358095" y="4102733"/>
            <a:ext cx="8561904" cy="295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272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3B7EE7-87A3-9A8B-56DB-5D83BDCF7E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2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CFA868-06DA-F9AC-2756-8A7D1D81FB17}"/>
              </a:ext>
            </a:extLst>
          </p:cNvPr>
          <p:cNvSpPr/>
          <p:nvPr/>
        </p:nvSpPr>
        <p:spPr bwMode="white">
          <a:xfrm>
            <a:off x="4481904" y="1582174"/>
            <a:ext cx="333333" cy="286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D412A5-FB87-2F33-92AA-0B3186132320}"/>
              </a:ext>
            </a:extLst>
          </p:cNvPr>
          <p:cNvSpPr/>
          <p:nvPr/>
        </p:nvSpPr>
        <p:spPr bwMode="white">
          <a:xfrm>
            <a:off x="6253333" y="1582174"/>
            <a:ext cx="923809" cy="286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9FCEDE-4552-1600-CC5F-3AC3B4C69EF6}"/>
              </a:ext>
            </a:extLst>
          </p:cNvPr>
          <p:cNvSpPr/>
          <p:nvPr/>
        </p:nvSpPr>
        <p:spPr bwMode="white">
          <a:xfrm>
            <a:off x="4005714" y="2087475"/>
            <a:ext cx="2200000" cy="286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298F11-D2D4-1DD3-6F75-AE67841D20EB}"/>
              </a:ext>
            </a:extLst>
          </p:cNvPr>
          <p:cNvSpPr/>
          <p:nvPr/>
        </p:nvSpPr>
        <p:spPr bwMode="white">
          <a:xfrm>
            <a:off x="6815238" y="2087475"/>
            <a:ext cx="2200000" cy="295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1B58BB-AB9E-DA04-4ED1-1C14A0D4CD3B}"/>
              </a:ext>
            </a:extLst>
          </p:cNvPr>
          <p:cNvSpPr/>
          <p:nvPr/>
        </p:nvSpPr>
        <p:spPr bwMode="white">
          <a:xfrm>
            <a:off x="5291428" y="3126679"/>
            <a:ext cx="247619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14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8</Words>
  <Application>Microsoft Office PowerPoint</Application>
  <PresentationFormat>宽屏</PresentationFormat>
  <Paragraphs>8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2024-01-10T16:55:38Z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