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51" r:id="rId10"/>
    <p:sldId id="360" r:id="rId11"/>
    <p:sldId id="350" r:id="rId12"/>
    <p:sldId id="348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4" r:id="rId23"/>
    <p:sldId id="333" r:id="rId24"/>
    <p:sldId id="332" r:id="rId25"/>
    <p:sldId id="331" r:id="rId26"/>
    <p:sldId id="329" r:id="rId27"/>
    <p:sldId id="327" r:id="rId28"/>
    <p:sldId id="361" r:id="rId29"/>
    <p:sldId id="326" r:id="rId30"/>
    <p:sldId id="325" r:id="rId31"/>
    <p:sldId id="36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2871788"/>
            <a:ext cx="86772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8A8219-BD89-DB40-566E-81495481E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067"/>
          <a:stretch>
            <a:fillRect/>
          </a:stretch>
        </p:blipFill>
        <p:spPr>
          <a:xfrm>
            <a:off x="166646" y="928670"/>
            <a:ext cx="11340000" cy="2941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A4A031-DFF4-68AE-D01B-1ED3B101555D}"/>
              </a:ext>
            </a:extLst>
          </p:cNvPr>
          <p:cNvSpPr/>
          <p:nvPr/>
        </p:nvSpPr>
        <p:spPr bwMode="white">
          <a:xfrm>
            <a:off x="8840651" y="1299374"/>
            <a:ext cx="314206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E4F9B79-C701-24A9-D142-90DFC1F793F6}"/>
              </a:ext>
            </a:extLst>
          </p:cNvPr>
          <p:cNvSpPr/>
          <p:nvPr/>
        </p:nvSpPr>
        <p:spPr bwMode="white">
          <a:xfrm>
            <a:off x="3527703" y="2213505"/>
            <a:ext cx="1037833" cy="44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955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E81014-57E4-5A05-5D47-D398DB0FC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06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C4E9153-F588-CC95-72AC-E03CD60CA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668" y="2766426"/>
            <a:ext cx="11340000" cy="101976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A681E30-F9A5-11AC-9840-88A4CEF4C7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1290" y="3607358"/>
            <a:ext cx="8879272" cy="325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7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BB10E38-358E-AD7F-9CC2-F186131BC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370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ECBB69-2528-081B-BB4E-3D6564F952B4}"/>
              </a:ext>
            </a:extLst>
          </p:cNvPr>
          <p:cNvSpPr/>
          <p:nvPr/>
        </p:nvSpPr>
        <p:spPr bwMode="white">
          <a:xfrm>
            <a:off x="6255725" y="1157299"/>
            <a:ext cx="314206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70B216C-DFE3-E2E6-6110-7DF57172097E}"/>
              </a:ext>
            </a:extLst>
          </p:cNvPr>
          <p:cNvSpPr/>
          <p:nvPr/>
        </p:nvSpPr>
        <p:spPr bwMode="white">
          <a:xfrm>
            <a:off x="1095120" y="3024438"/>
            <a:ext cx="1037833" cy="5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752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D4BA42-DD22-BC58-FC9A-28072A5D3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857232"/>
            <a:ext cx="11340000" cy="383943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6181012-B2B8-F6A4-C2FD-5A2A6DAFD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4694" y="3643314"/>
            <a:ext cx="9379338" cy="299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71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322315-8E1D-6F76-43C3-24E44F17D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1340000" cy="3845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C74A48-8C56-8834-0D27-F71762FC7DB6}"/>
              </a:ext>
            </a:extLst>
          </p:cNvPr>
          <p:cNvSpPr/>
          <p:nvPr/>
        </p:nvSpPr>
        <p:spPr bwMode="white">
          <a:xfrm>
            <a:off x="8374211" y="1043400"/>
            <a:ext cx="599848" cy="39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EA54DF2-D24B-FF7B-9ED9-8BFA8820890F}"/>
              </a:ext>
            </a:extLst>
          </p:cNvPr>
          <p:cNvSpPr/>
          <p:nvPr/>
        </p:nvSpPr>
        <p:spPr bwMode="white">
          <a:xfrm>
            <a:off x="7126906" y="3934315"/>
            <a:ext cx="552241" cy="36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86181012-B2B8-F6A4-C2FD-5A2A6DAFDA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232" y="4397444"/>
            <a:ext cx="7715304" cy="246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955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8C4003-6408-F67F-E5AE-BC06CD9AE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2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3C24DA-BB27-D4C1-C1F3-44914C2CD035}"/>
              </a:ext>
            </a:extLst>
          </p:cNvPr>
          <p:cNvSpPr/>
          <p:nvPr/>
        </p:nvSpPr>
        <p:spPr bwMode="white">
          <a:xfrm>
            <a:off x="3378287" y="2023638"/>
            <a:ext cx="580806" cy="5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6181012-B2B8-F6A4-C2FD-5A2A6DAFD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7570" y="2071678"/>
            <a:ext cx="9379338" cy="299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16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7D85C0-E72D-B184-D6C8-E0C075FFC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765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5562DF-B5CB-E1D9-FF02-CDBC66264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41292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A556B86-5334-7295-2311-4795BE97CA48}"/>
              </a:ext>
            </a:extLst>
          </p:cNvPr>
          <p:cNvSpPr/>
          <p:nvPr/>
        </p:nvSpPr>
        <p:spPr bwMode="white">
          <a:xfrm>
            <a:off x="557188" y="1290880"/>
            <a:ext cx="2932594" cy="4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026C194-6748-64A5-F95F-9DA87556666F}"/>
              </a:ext>
            </a:extLst>
          </p:cNvPr>
          <p:cNvSpPr/>
          <p:nvPr/>
        </p:nvSpPr>
        <p:spPr bwMode="white">
          <a:xfrm>
            <a:off x="3727818" y="2559205"/>
            <a:ext cx="276120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00EFB81-E609-9F85-9FD2-C5E8CC51AD4B}"/>
              </a:ext>
            </a:extLst>
          </p:cNvPr>
          <p:cNvSpPr/>
          <p:nvPr/>
        </p:nvSpPr>
        <p:spPr bwMode="white">
          <a:xfrm>
            <a:off x="4784694" y="4819303"/>
            <a:ext cx="304685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68DA7B3-BB76-7031-C5AF-81D7C177FD60}"/>
              </a:ext>
            </a:extLst>
          </p:cNvPr>
          <p:cNvSpPr/>
          <p:nvPr/>
        </p:nvSpPr>
        <p:spPr bwMode="white">
          <a:xfrm>
            <a:off x="6450941" y="4914666"/>
            <a:ext cx="266599" cy="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402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1CEFF5-BCB1-977C-D363-423CE562F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3760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04A94F-7B69-238F-664B-B52FF489FFEC}"/>
              </a:ext>
            </a:extLst>
          </p:cNvPr>
          <p:cNvSpPr/>
          <p:nvPr/>
        </p:nvSpPr>
        <p:spPr bwMode="white">
          <a:xfrm>
            <a:off x="9507637" y="3219298"/>
            <a:ext cx="331057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062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B383E7-6849-83DF-F6E8-2FF8874BF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000108"/>
            <a:ext cx="11340000" cy="326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39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EC57F0-6DA5-6F56-4E45-E12D103273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879566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EEF3E75-3D39-A15D-C79F-947F3C4A1D0C}"/>
              </a:ext>
            </a:extLst>
          </p:cNvPr>
          <p:cNvSpPr/>
          <p:nvPr/>
        </p:nvSpPr>
        <p:spPr bwMode="white">
          <a:xfrm>
            <a:off x="2537557" y="2056947"/>
            <a:ext cx="864057" cy="2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6F1B1D8-A520-F845-D0CE-B033B9723CD5}"/>
              </a:ext>
            </a:extLst>
          </p:cNvPr>
          <p:cNvSpPr/>
          <p:nvPr/>
        </p:nvSpPr>
        <p:spPr bwMode="white">
          <a:xfrm>
            <a:off x="2530172" y="2529935"/>
            <a:ext cx="923138" cy="22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8EAA5EE-2C82-A90D-6686-9775106F9706}"/>
              </a:ext>
            </a:extLst>
          </p:cNvPr>
          <p:cNvSpPr/>
          <p:nvPr/>
        </p:nvSpPr>
        <p:spPr bwMode="white">
          <a:xfrm>
            <a:off x="5565451" y="3002922"/>
            <a:ext cx="502187" cy="22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0C7FC18-5E1E-14DC-E959-D7117DD5540F}"/>
              </a:ext>
            </a:extLst>
          </p:cNvPr>
          <p:cNvSpPr/>
          <p:nvPr/>
        </p:nvSpPr>
        <p:spPr bwMode="white">
          <a:xfrm>
            <a:off x="5565451" y="3483300"/>
            <a:ext cx="480031" cy="2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4500570"/>
            <a:ext cx="291874" cy="136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C849CD5-1AAE-67D5-F6BA-A95205229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632810"/>
            <a:ext cx="11340000" cy="4161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FE6CB1-2A36-6789-EED7-5625A9D67FAF}"/>
              </a:ext>
            </a:extLst>
          </p:cNvPr>
          <p:cNvSpPr/>
          <p:nvPr/>
        </p:nvSpPr>
        <p:spPr bwMode="white">
          <a:xfrm>
            <a:off x="10340355" y="4080234"/>
            <a:ext cx="371335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71BB772-14D7-7DA6-957E-4029CA7DF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3286124"/>
            <a:ext cx="4097872" cy="341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629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180B2F-34B2-884A-3089-8B2165F91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106596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711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90B5C1-3C20-09DC-C3A3-DD54F6BE1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642918"/>
            <a:ext cx="11340000" cy="3269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72A750-6F1A-2B3D-4E70-194670E78B2B}"/>
              </a:ext>
            </a:extLst>
          </p:cNvPr>
          <p:cNvSpPr/>
          <p:nvPr/>
        </p:nvSpPr>
        <p:spPr bwMode="white">
          <a:xfrm>
            <a:off x="7288770" y="2101495"/>
            <a:ext cx="1133047" cy="4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EE95FC0-8005-BADC-DFCF-9E680B239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7240" y="3571876"/>
            <a:ext cx="3449984" cy="312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404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6C5C55-17F9-0763-B56A-3C1262655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11340000" cy="3104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4201B8-3229-F6D8-8826-364100E81F00}"/>
              </a:ext>
            </a:extLst>
          </p:cNvPr>
          <p:cNvSpPr/>
          <p:nvPr/>
        </p:nvSpPr>
        <p:spPr bwMode="white">
          <a:xfrm>
            <a:off x="4775173" y="1090553"/>
            <a:ext cx="523677" cy="4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186E5DB-4A93-943A-D98A-491EFD5FBD43}"/>
              </a:ext>
            </a:extLst>
          </p:cNvPr>
          <p:cNvSpPr/>
          <p:nvPr/>
        </p:nvSpPr>
        <p:spPr bwMode="white">
          <a:xfrm>
            <a:off x="3908724" y="3128633"/>
            <a:ext cx="1104483" cy="46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37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2E9CF2-01EC-37F6-97BB-363BF420A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28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D338421-609D-E265-CD9B-7D9645CF09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05"/>
          <a:stretch>
            <a:fillRect/>
          </a:stretch>
        </p:blipFill>
        <p:spPr>
          <a:xfrm>
            <a:off x="1238216" y="3071810"/>
            <a:ext cx="11340000" cy="1000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AA911D-5B69-A9AD-5ABE-DBF393D80E1B}"/>
              </a:ext>
            </a:extLst>
          </p:cNvPr>
          <p:cNvSpPr/>
          <p:nvPr/>
        </p:nvSpPr>
        <p:spPr bwMode="white">
          <a:xfrm>
            <a:off x="10512069" y="3395615"/>
            <a:ext cx="342770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751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D338421-609D-E265-CD9B-7D9645CF0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09"/>
          <a:stretch>
            <a:fillRect/>
          </a:stretch>
        </p:blipFill>
        <p:spPr>
          <a:xfrm>
            <a:off x="952464" y="714356"/>
            <a:ext cx="7715304" cy="294161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1139DDC-A06B-105D-9B58-C1DF64601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3643314"/>
            <a:ext cx="7715304" cy="301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254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D8DA41-C547-0E8D-E277-921B52414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571480"/>
            <a:ext cx="11340000" cy="41514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7306" y="3571876"/>
            <a:ext cx="7379074" cy="28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998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F2B45F-5E03-F6FA-BA5A-88FE7FFAA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250"/>
          <a:stretch>
            <a:fillRect/>
          </a:stretch>
        </p:blipFill>
        <p:spPr>
          <a:xfrm>
            <a:off x="360000" y="900000"/>
            <a:ext cx="10729002" cy="2743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4B0563-EAA6-6A7E-9DAC-9A630505EB8C}"/>
              </a:ext>
            </a:extLst>
          </p:cNvPr>
          <p:cNvSpPr/>
          <p:nvPr/>
        </p:nvSpPr>
        <p:spPr bwMode="white">
          <a:xfrm>
            <a:off x="8422516" y="2044755"/>
            <a:ext cx="387361" cy="4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2596" y="3643314"/>
            <a:ext cx="8387036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171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F2B45F-5E03-F6FA-BA5A-88FE7FFAA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968"/>
          <a:stretch>
            <a:fillRect/>
          </a:stretch>
        </p:blipFill>
        <p:spPr>
          <a:xfrm>
            <a:off x="309522" y="857232"/>
            <a:ext cx="10729002" cy="30532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8FF4046-44CB-4599-E325-4853F9014C15}"/>
              </a:ext>
            </a:extLst>
          </p:cNvPr>
          <p:cNvSpPr/>
          <p:nvPr/>
        </p:nvSpPr>
        <p:spPr bwMode="white">
          <a:xfrm>
            <a:off x="1651773" y="2179825"/>
            <a:ext cx="981915" cy="42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544294-6B6F-6CD5-3274-F433CFA5BDC3}"/>
              </a:ext>
            </a:extLst>
          </p:cNvPr>
          <p:cNvSpPr/>
          <p:nvPr/>
        </p:nvSpPr>
        <p:spPr bwMode="white">
          <a:xfrm>
            <a:off x="5615468" y="3162332"/>
            <a:ext cx="2044906" cy="45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2596" y="3643314"/>
            <a:ext cx="8387036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171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31F304-0373-B3F9-F96F-F5F28BC21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54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7A2740-7DE5-36AB-839F-C9D48A0AC519}"/>
              </a:ext>
            </a:extLst>
          </p:cNvPr>
          <p:cNvSpPr/>
          <p:nvPr/>
        </p:nvSpPr>
        <p:spPr bwMode="white">
          <a:xfrm>
            <a:off x="4577984" y="2071678"/>
            <a:ext cx="2375272" cy="64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2596" y="3143248"/>
            <a:ext cx="8387036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068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F5DC66-BDFB-D475-31A0-C00EFA9BF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9004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C67418-BD45-F570-EFD9-9C834CC21572}"/>
              </a:ext>
            </a:extLst>
          </p:cNvPr>
          <p:cNvSpPr/>
          <p:nvPr/>
        </p:nvSpPr>
        <p:spPr bwMode="white">
          <a:xfrm>
            <a:off x="2263681" y="1531656"/>
            <a:ext cx="960993" cy="30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ED58375-88DF-4A31-258E-234682C34DE4}"/>
              </a:ext>
            </a:extLst>
          </p:cNvPr>
          <p:cNvSpPr/>
          <p:nvPr/>
        </p:nvSpPr>
        <p:spPr bwMode="white">
          <a:xfrm>
            <a:off x="8240142" y="1678127"/>
            <a:ext cx="649814" cy="27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D75F8C-703A-74EB-77D5-5886AE1F0A7C}"/>
              </a:ext>
            </a:extLst>
          </p:cNvPr>
          <p:cNvSpPr/>
          <p:nvPr/>
        </p:nvSpPr>
        <p:spPr bwMode="white">
          <a:xfrm>
            <a:off x="8276752" y="2264012"/>
            <a:ext cx="631509" cy="29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58EB787-2688-BA55-95D0-6F0A05B62CEF}"/>
              </a:ext>
            </a:extLst>
          </p:cNvPr>
          <p:cNvSpPr/>
          <p:nvPr/>
        </p:nvSpPr>
        <p:spPr bwMode="white">
          <a:xfrm>
            <a:off x="7453043" y="2849897"/>
            <a:ext cx="613205" cy="30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44957BB-75AD-5D34-117A-51387CE40DBE}"/>
              </a:ext>
            </a:extLst>
          </p:cNvPr>
          <p:cNvSpPr/>
          <p:nvPr/>
        </p:nvSpPr>
        <p:spPr bwMode="white">
          <a:xfrm>
            <a:off x="4808024" y="5239207"/>
            <a:ext cx="256264" cy="24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37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C2C192-CA3C-5DA7-D173-FAE49487F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869"/>
          <a:stretch>
            <a:fillRect/>
          </a:stretch>
        </p:blipFill>
        <p:spPr>
          <a:xfrm>
            <a:off x="523836" y="857232"/>
            <a:ext cx="10633463" cy="3000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6CD280-CDBB-85B4-2B9E-D9797B76C61F}"/>
              </a:ext>
            </a:extLst>
          </p:cNvPr>
          <p:cNvSpPr/>
          <p:nvPr/>
        </p:nvSpPr>
        <p:spPr bwMode="white">
          <a:xfrm>
            <a:off x="6032523" y="3090108"/>
            <a:ext cx="535690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4034" y="3429000"/>
            <a:ext cx="8387036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1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C2C192-CA3C-5DA7-D173-FAE49487F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/>
          <a:stretch>
            <a:fillRect/>
          </a:stretch>
        </p:blipFill>
        <p:spPr>
          <a:xfrm>
            <a:off x="309522" y="857232"/>
            <a:ext cx="10633463" cy="29390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D216989-5A3B-A2C5-AEF8-A39B3312B38A}"/>
              </a:ext>
            </a:extLst>
          </p:cNvPr>
          <p:cNvSpPr/>
          <p:nvPr/>
        </p:nvSpPr>
        <p:spPr bwMode="white">
          <a:xfrm>
            <a:off x="2148727" y="2008259"/>
            <a:ext cx="2732827" cy="63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DD85002-0D27-73D8-BB8A-018352673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1158" y="3500438"/>
            <a:ext cx="8387036" cy="321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19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7E61A9-2A7A-88A5-64FF-DAC83FB87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71546"/>
            <a:ext cx="11340000" cy="378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5A36DA-5EDF-94F7-A79E-F538C2E08DB2}"/>
              </a:ext>
            </a:extLst>
          </p:cNvPr>
          <p:cNvSpPr/>
          <p:nvPr/>
        </p:nvSpPr>
        <p:spPr bwMode="white">
          <a:xfrm>
            <a:off x="8359956" y="1919195"/>
            <a:ext cx="656977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1B13880-237F-088C-4328-02F518286A43}"/>
              </a:ext>
            </a:extLst>
          </p:cNvPr>
          <p:cNvSpPr/>
          <p:nvPr/>
        </p:nvSpPr>
        <p:spPr bwMode="white">
          <a:xfrm>
            <a:off x="8674163" y="2509693"/>
            <a:ext cx="1647204" cy="3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A9E6501-029D-F77A-CF0C-F3616E6AF061}"/>
              </a:ext>
            </a:extLst>
          </p:cNvPr>
          <p:cNvSpPr/>
          <p:nvPr/>
        </p:nvSpPr>
        <p:spPr bwMode="white">
          <a:xfrm>
            <a:off x="4751342" y="4357379"/>
            <a:ext cx="1304433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08" y="1357298"/>
            <a:ext cx="380960" cy="17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7489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68BA02-F292-10D6-C7CF-8CA6F652B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509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4C81C3-12A4-98BE-6F81-01C696BEF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3930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EEF855-C3A1-308D-FFD8-C017F3B1E473}"/>
              </a:ext>
            </a:extLst>
          </p:cNvPr>
          <p:cNvSpPr/>
          <p:nvPr/>
        </p:nvSpPr>
        <p:spPr bwMode="white">
          <a:xfrm>
            <a:off x="8140964" y="1243488"/>
            <a:ext cx="1323476" cy="4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12A7660-305E-D612-C49D-EB2C6AF46477}"/>
              </a:ext>
            </a:extLst>
          </p:cNvPr>
          <p:cNvSpPr/>
          <p:nvPr/>
        </p:nvSpPr>
        <p:spPr bwMode="white">
          <a:xfrm>
            <a:off x="4881555" y="3000372"/>
            <a:ext cx="1783590" cy="62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449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2BC64F-083C-C981-533B-4E7DECC5D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024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4B9CBB-FD2D-B7EB-4CAA-DA1750465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6319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455323-97EA-5DAF-D579-31E3AFA1B66C}"/>
              </a:ext>
            </a:extLst>
          </p:cNvPr>
          <p:cNvSpPr/>
          <p:nvPr/>
        </p:nvSpPr>
        <p:spPr bwMode="white">
          <a:xfrm>
            <a:off x="8382569" y="2025037"/>
            <a:ext cx="283054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826C2EE-E8BE-C0DC-401F-8C31B51BF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2082" y="2214554"/>
            <a:ext cx="3592860" cy="32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1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8A8219-BD89-DB40-566E-81495481E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453"/>
          <a:stretch>
            <a:fillRect/>
          </a:stretch>
        </p:blipFill>
        <p:spPr>
          <a:xfrm>
            <a:off x="360000" y="900000"/>
            <a:ext cx="11340000" cy="19574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6EB10ED-20F6-AA33-FF4D-FB5EBA766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984" y="2179777"/>
            <a:ext cx="4592992" cy="467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955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64</cp:revision>
  <dcterms:created xsi:type="dcterms:W3CDTF">2015-09-16T06:44:00Z</dcterms:created>
  <dcterms:modified xsi:type="dcterms:W3CDTF">2024-10-11T02:46:39Z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