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2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39" r:id="rId14"/>
    <p:sldId id="338" r:id="rId15"/>
    <p:sldId id="336" r:id="rId16"/>
    <p:sldId id="353" r:id="rId17"/>
    <p:sldId id="335" r:id="rId18"/>
    <p:sldId id="334" r:id="rId19"/>
    <p:sldId id="332" r:id="rId20"/>
    <p:sldId id="331" r:id="rId21"/>
    <p:sldId id="330" r:id="rId22"/>
    <p:sldId id="329" r:id="rId23"/>
    <p:sldId id="328" r:id="rId24"/>
    <p:sldId id="354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6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1B11FBD-A987-C664-C65D-750C898C3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780" y="3165742"/>
            <a:ext cx="10056440" cy="5265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B3BDF9-ABF7-3D82-AD79-E35F2260DE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77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377EBB-F548-A9A6-E216-2AD9FBE43C02}"/>
              </a:ext>
            </a:extLst>
          </p:cNvPr>
          <p:cNvSpPr/>
          <p:nvPr/>
        </p:nvSpPr>
        <p:spPr bwMode="white">
          <a:xfrm>
            <a:off x="10386045" y="5160589"/>
            <a:ext cx="361813" cy="4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32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871835-3F3E-FF9D-D717-2DB41CD570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39599"/>
            <a:ext cx="11340000" cy="477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0256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4B65C8-C61D-16C4-725A-E9CD487F4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38075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5460DC-CD54-4FAB-AF00-F7442B48D5EC}"/>
              </a:ext>
            </a:extLst>
          </p:cNvPr>
          <p:cNvSpPr/>
          <p:nvPr/>
        </p:nvSpPr>
        <p:spPr bwMode="white">
          <a:xfrm>
            <a:off x="10404438" y="3870460"/>
            <a:ext cx="371335" cy="40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7081D98-F2CD-5820-73FC-AD3D7E866F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4277970"/>
            <a:ext cx="6653118" cy="249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2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F98A87-35F2-24CA-796B-85666D8616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375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2378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37A884-735D-9E2C-9B1A-32FFD8888E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20688"/>
            <a:ext cx="11340000" cy="193690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8143F2B-E883-E36E-8DFA-1AAD30554D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817"/>
          <a:stretch/>
        </p:blipFill>
        <p:spPr>
          <a:xfrm>
            <a:off x="1487488" y="2528900"/>
            <a:ext cx="10801200" cy="18002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E8D2A45-4135-4DAF-A5C6-F843FD2B07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08"/>
          <a:stretch/>
        </p:blipFill>
        <p:spPr>
          <a:xfrm>
            <a:off x="2351584" y="4221088"/>
            <a:ext cx="7680216" cy="2604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5328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89BE36-5237-A5DB-E01C-9C15B732B3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62"/>
          <a:stretch/>
        </p:blipFill>
        <p:spPr>
          <a:xfrm>
            <a:off x="426000" y="908721"/>
            <a:ext cx="11340000" cy="194421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ECD36C5-36E9-1D44-EB1A-CDD9C080EB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08"/>
          <a:stretch/>
        </p:blipFill>
        <p:spPr>
          <a:xfrm>
            <a:off x="2423592" y="2996952"/>
            <a:ext cx="7680216" cy="2604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3962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89BE36-5237-A5DB-E01C-9C15B732B3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39"/>
          <a:stretch/>
        </p:blipFill>
        <p:spPr>
          <a:xfrm>
            <a:off x="551384" y="1052736"/>
            <a:ext cx="11340000" cy="351681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91EBA0A-3DBB-99C2-795F-36D8002DD6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08"/>
          <a:stretch/>
        </p:blipFill>
        <p:spPr>
          <a:xfrm>
            <a:off x="4367808" y="3933056"/>
            <a:ext cx="7680216" cy="2604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7356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39CBF7-9731-CD7E-513A-08B72E948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3418434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8D5C931-0A33-503A-CA1F-7B589E9D9E71}"/>
              </a:ext>
            </a:extLst>
          </p:cNvPr>
          <p:cNvSpPr/>
          <p:nvPr/>
        </p:nvSpPr>
        <p:spPr bwMode="white">
          <a:xfrm>
            <a:off x="839416" y="1988840"/>
            <a:ext cx="725531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8D536DB-E4A0-D23D-CD5A-7F226C03DB1A}"/>
              </a:ext>
            </a:extLst>
          </p:cNvPr>
          <p:cNvSpPr/>
          <p:nvPr/>
        </p:nvSpPr>
        <p:spPr bwMode="white">
          <a:xfrm>
            <a:off x="767408" y="2830976"/>
            <a:ext cx="7255313" cy="167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85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E1DF6-DA9C-AE3A-5AE2-317CFC6952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9835433" cy="5868000"/>
          </a:xfrm>
          <a:prstGeom prst="rect">
            <a:avLst/>
          </a:prstGeom>
        </p:spPr>
      </p:pic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F887FD70-D76A-F496-A6D3-F83AB0FD31B8}"/>
              </a:ext>
            </a:extLst>
          </p:cNvPr>
          <p:cNvSpPr/>
          <p:nvPr/>
        </p:nvSpPr>
        <p:spPr bwMode="white">
          <a:xfrm>
            <a:off x="479376" y="1700808"/>
            <a:ext cx="89289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D01C3CD4-1D18-EAF2-6AEE-763F2EA1347F}"/>
              </a:ext>
            </a:extLst>
          </p:cNvPr>
          <p:cNvSpPr/>
          <p:nvPr/>
        </p:nvSpPr>
        <p:spPr bwMode="white">
          <a:xfrm>
            <a:off x="632139" y="2420888"/>
            <a:ext cx="9496309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D59067B5-42E0-3281-5169-FE0AE1199F2C}"/>
              </a:ext>
            </a:extLst>
          </p:cNvPr>
          <p:cNvSpPr/>
          <p:nvPr/>
        </p:nvSpPr>
        <p:spPr bwMode="white">
          <a:xfrm>
            <a:off x="623393" y="3933056"/>
            <a:ext cx="892899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0A01FA43-8CBF-CF95-5ECF-ADCB2A4C2DBE}"/>
              </a:ext>
            </a:extLst>
          </p:cNvPr>
          <p:cNvSpPr/>
          <p:nvPr/>
        </p:nvSpPr>
        <p:spPr bwMode="white">
          <a:xfrm>
            <a:off x="632139" y="5154208"/>
            <a:ext cx="7696109" cy="1406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11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2FDF0B-F552-C09C-9DD5-05D8ACBD91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988344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055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236399-53A7-D21B-B977-6E2992E12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827992"/>
            <a:ext cx="11340000" cy="298565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9945858-2F57-C089-0AE2-431233FC97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3645024"/>
            <a:ext cx="3935800" cy="281703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8AC588-DFD8-7787-C257-39C3D07130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2766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E80913-79F8-5D72-78B7-B013CA5B2A25}"/>
              </a:ext>
            </a:extLst>
          </p:cNvPr>
          <p:cNvSpPr/>
          <p:nvPr/>
        </p:nvSpPr>
        <p:spPr bwMode="white">
          <a:xfrm>
            <a:off x="9920452" y="1132443"/>
            <a:ext cx="361813" cy="39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6B35A7F-7761-4F31-DA05-D5537F571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091" b="85200"/>
          <a:stretch/>
        </p:blipFill>
        <p:spPr>
          <a:xfrm>
            <a:off x="551384" y="3603233"/>
            <a:ext cx="4752528" cy="833879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B7CEE78-AF34-AD2F-6CC5-A8987A0EEC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50" b="46167"/>
          <a:stretch/>
        </p:blipFill>
        <p:spPr>
          <a:xfrm>
            <a:off x="5879976" y="2692501"/>
            <a:ext cx="5516931" cy="303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7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AEF4DE4-6112-7F31-8D43-164156954A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9" t="17893" r="1" b="-1258"/>
          <a:stretch/>
        </p:blipFill>
        <p:spPr>
          <a:xfrm>
            <a:off x="551384" y="1412776"/>
            <a:ext cx="11377264" cy="469693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0465853-8B8F-396F-5A5F-8B837741AA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0" y="1124744"/>
            <a:ext cx="4680520" cy="292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2157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7436E1-0184-F06B-3528-C4228A1A8E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689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091AC4A-2464-D735-B9D3-5CF9532BA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/>
          <a:stretch/>
        </p:blipFill>
        <p:spPr>
          <a:xfrm>
            <a:off x="4223792" y="3645024"/>
            <a:ext cx="3960440" cy="306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4477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8959FE-04DC-9394-240A-1369076C44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74"/>
          <a:stretch/>
        </p:blipFill>
        <p:spPr>
          <a:xfrm>
            <a:off x="426000" y="908721"/>
            <a:ext cx="11340000" cy="288032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5B52FDD-92D1-9347-A5AE-2A66B2C496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/>
          <a:stretch/>
        </p:blipFill>
        <p:spPr>
          <a:xfrm>
            <a:off x="5015880" y="3068960"/>
            <a:ext cx="3960440" cy="306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3173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8959FE-04DC-9394-240A-1369076C44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50"/>
          <a:stretch/>
        </p:blipFill>
        <p:spPr>
          <a:xfrm>
            <a:off x="695400" y="980728"/>
            <a:ext cx="11340000" cy="285368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533444A-5CB5-2AD8-2E0A-0423A171B3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/>
          <a:stretch/>
        </p:blipFill>
        <p:spPr>
          <a:xfrm>
            <a:off x="6365400" y="3212976"/>
            <a:ext cx="3960440" cy="306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6799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E53F2F-F7A6-5422-0F27-25BDE0C205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389588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9C58EDC-F28A-0D4C-CB57-C6851FDB830B}"/>
              </a:ext>
            </a:extLst>
          </p:cNvPr>
          <p:cNvSpPr/>
          <p:nvPr/>
        </p:nvSpPr>
        <p:spPr bwMode="white">
          <a:xfrm>
            <a:off x="263352" y="1196752"/>
            <a:ext cx="5616624" cy="367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77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5BDCB4-6FA4-6540-43C9-F44ABFBC1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5358218"/>
          </a:xfrm>
          <a:prstGeom prst="rect">
            <a:avLst/>
          </a:prstGeom>
        </p:spPr>
      </p:pic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2994622A-CBA9-E8A5-BC75-C94FED344E0A}"/>
              </a:ext>
            </a:extLst>
          </p:cNvPr>
          <p:cNvSpPr/>
          <p:nvPr/>
        </p:nvSpPr>
        <p:spPr bwMode="white">
          <a:xfrm>
            <a:off x="407368" y="2852936"/>
            <a:ext cx="525658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31147EF1-D395-F702-F005-98F23BDB6D3C}"/>
              </a:ext>
            </a:extLst>
          </p:cNvPr>
          <p:cNvSpPr/>
          <p:nvPr/>
        </p:nvSpPr>
        <p:spPr bwMode="white">
          <a:xfrm>
            <a:off x="420385" y="4293096"/>
            <a:ext cx="5891639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25A61959-1188-08DA-B61C-D5771148954A}"/>
              </a:ext>
            </a:extLst>
          </p:cNvPr>
          <p:cNvSpPr/>
          <p:nvPr/>
        </p:nvSpPr>
        <p:spPr bwMode="white">
          <a:xfrm>
            <a:off x="636789" y="5667713"/>
            <a:ext cx="7187403" cy="67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350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199E5-1F40-452E-AB79-65D5B5A8DD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15438"/>
            <a:ext cx="11340000" cy="5027124"/>
          </a:xfrm>
          <a:prstGeom prst="rect">
            <a:avLst/>
          </a:prstGeom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B79DD31-1C88-6502-F84D-486AD78DD99C}"/>
              </a:ext>
            </a:extLst>
          </p:cNvPr>
          <p:cNvSpPr/>
          <p:nvPr/>
        </p:nvSpPr>
        <p:spPr bwMode="white">
          <a:xfrm>
            <a:off x="263352" y="2647853"/>
            <a:ext cx="10801200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166BD7D-4522-DAE3-088A-4F382D02AE17}"/>
              </a:ext>
            </a:extLst>
          </p:cNvPr>
          <p:cNvSpPr/>
          <p:nvPr/>
        </p:nvSpPr>
        <p:spPr bwMode="white">
          <a:xfrm>
            <a:off x="426000" y="4386612"/>
            <a:ext cx="10998592" cy="1922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67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E8358C-C924-3845-B5E4-E6E9EA5F9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378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796F74-898D-C660-C32B-C18866926DC9}"/>
              </a:ext>
            </a:extLst>
          </p:cNvPr>
          <p:cNvSpPr/>
          <p:nvPr/>
        </p:nvSpPr>
        <p:spPr bwMode="white">
          <a:xfrm>
            <a:off x="9992460" y="3218259"/>
            <a:ext cx="371335" cy="39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20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CC67B5-94A7-06EF-1F8C-B282A73210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9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C76693-6844-41C3-50A2-10747BCC8E45}"/>
              </a:ext>
            </a:extLst>
          </p:cNvPr>
          <p:cNvSpPr/>
          <p:nvPr/>
        </p:nvSpPr>
        <p:spPr bwMode="white">
          <a:xfrm>
            <a:off x="10243224" y="4014405"/>
            <a:ext cx="428463" cy="3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E9C314A-FEF2-B43F-8376-4FF17C26AE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4221088"/>
            <a:ext cx="3878234" cy="249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784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6598BB-773D-741A-DDE6-16AA5B5099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80728"/>
            <a:ext cx="11340000" cy="381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230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F2C02-5A49-6281-7D26-09C7A0FE9A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264052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7AB7AF5-2E90-6132-190E-CD920E91BB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r="1" b="15316"/>
          <a:stretch/>
        </p:blipFill>
        <p:spPr>
          <a:xfrm>
            <a:off x="3719736" y="3581282"/>
            <a:ext cx="4752528" cy="310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078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1D02B-F05A-3A60-213C-D75343CD45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4431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A1D9DB-A3E3-B0DE-87C4-FD9265D3E891}"/>
              </a:ext>
            </a:extLst>
          </p:cNvPr>
          <p:cNvSpPr/>
          <p:nvPr/>
        </p:nvSpPr>
        <p:spPr bwMode="white">
          <a:xfrm>
            <a:off x="441290" y="1333374"/>
            <a:ext cx="5654710" cy="317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0213B54-45A8-304A-F3A4-F7555B14D94D}"/>
              </a:ext>
            </a:extLst>
          </p:cNvPr>
          <p:cNvSpPr/>
          <p:nvPr/>
        </p:nvSpPr>
        <p:spPr bwMode="white">
          <a:xfrm>
            <a:off x="551384" y="4653136"/>
            <a:ext cx="8928992" cy="62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52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092213-D5FB-81B0-F66C-2B64EAF90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3451304"/>
          </a:xfrm>
          <a:prstGeom prst="rect">
            <a:avLst/>
          </a:prstGeom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98E1329-7FAF-2E85-59FB-FD876BA13A5A}"/>
              </a:ext>
            </a:extLst>
          </p:cNvPr>
          <p:cNvSpPr/>
          <p:nvPr/>
        </p:nvSpPr>
        <p:spPr bwMode="white">
          <a:xfrm>
            <a:off x="695400" y="2348880"/>
            <a:ext cx="993710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92575D9-503F-A18A-4C4C-BA19D25B8BA4}"/>
              </a:ext>
            </a:extLst>
          </p:cNvPr>
          <p:cNvSpPr/>
          <p:nvPr/>
        </p:nvSpPr>
        <p:spPr bwMode="white">
          <a:xfrm>
            <a:off x="623392" y="3284984"/>
            <a:ext cx="7776864" cy="129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73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EA7FBA-C15F-1280-8D7A-2AB79123B1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0467656" cy="5868000"/>
          </a:xfrm>
          <a:prstGeom prst="rect">
            <a:avLst/>
          </a:prstGeom>
        </p:spPr>
      </p:pic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C48EDAE6-A4A9-90B3-DD4E-6914390DB441}"/>
              </a:ext>
            </a:extLst>
          </p:cNvPr>
          <p:cNvSpPr/>
          <p:nvPr/>
        </p:nvSpPr>
        <p:spPr bwMode="white">
          <a:xfrm>
            <a:off x="590878" y="2348880"/>
            <a:ext cx="10833714" cy="259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99F875B0-7D99-590A-579B-A6F878CD3760}"/>
              </a:ext>
            </a:extLst>
          </p:cNvPr>
          <p:cNvSpPr/>
          <p:nvPr/>
        </p:nvSpPr>
        <p:spPr bwMode="white">
          <a:xfrm>
            <a:off x="586888" y="5179598"/>
            <a:ext cx="7669352" cy="141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72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2024-10-11T16:13:10Z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