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38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8025" y="3051175"/>
            <a:ext cx="82359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2C7337-2825-7788-0050-A9C4EE079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857232"/>
            <a:ext cx="11340000" cy="4503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E9E625-4CA7-4701-34A1-3B8FD5394751}"/>
              </a:ext>
            </a:extLst>
          </p:cNvPr>
          <p:cNvSpPr/>
          <p:nvPr/>
        </p:nvSpPr>
        <p:spPr bwMode="white">
          <a:xfrm>
            <a:off x="1295014" y="4606645"/>
            <a:ext cx="4658109" cy="82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2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D7A6D95-E0A2-98FA-C754-EA9938B1B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713"/>
          <a:stretch>
            <a:fillRect/>
          </a:stretch>
        </p:blipFill>
        <p:spPr>
          <a:xfrm>
            <a:off x="2881290" y="1428736"/>
            <a:ext cx="5929354" cy="455370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r="42936"/>
          <a:stretch>
            <a:fillRect/>
          </a:stretch>
        </p:blipFill>
        <p:spPr bwMode="auto">
          <a:xfrm>
            <a:off x="2738414" y="1428736"/>
            <a:ext cx="607223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022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2FAEEF-6E76-A19B-A668-144B44938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7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B6383D-DE9C-E3FF-8193-6EA4F0224896}"/>
              </a:ext>
            </a:extLst>
          </p:cNvPr>
          <p:cNvSpPr/>
          <p:nvPr/>
        </p:nvSpPr>
        <p:spPr bwMode="white">
          <a:xfrm>
            <a:off x="5968110" y="2434326"/>
            <a:ext cx="457027" cy="41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9074" y="3500438"/>
            <a:ext cx="3862389" cy="293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145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42EFF9-08BF-A044-03BD-6276D6DA0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85794"/>
            <a:ext cx="97149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A066D0-91ED-9680-5EF6-13ABD62BB4F2}"/>
              </a:ext>
            </a:extLst>
          </p:cNvPr>
          <p:cNvSpPr/>
          <p:nvPr/>
        </p:nvSpPr>
        <p:spPr bwMode="white">
          <a:xfrm>
            <a:off x="6033757" y="3021999"/>
            <a:ext cx="375221" cy="3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30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81160C-9FF0-9909-2A03-51EC9480A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4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7F4F9D-9472-AD24-E0B1-4B8BF02A142F}"/>
              </a:ext>
            </a:extLst>
          </p:cNvPr>
          <p:cNvSpPr/>
          <p:nvPr/>
        </p:nvSpPr>
        <p:spPr bwMode="white">
          <a:xfrm>
            <a:off x="2381224" y="3429000"/>
            <a:ext cx="1454089" cy="6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3357562"/>
            <a:ext cx="3671894" cy="300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3154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8417FD-C153-F8C7-55FE-D71AA57DC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63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8D286B0-982A-A081-C70C-102CD32E5B07}"/>
              </a:ext>
            </a:extLst>
          </p:cNvPr>
          <p:cNvSpPr/>
          <p:nvPr/>
        </p:nvSpPr>
        <p:spPr bwMode="white">
          <a:xfrm>
            <a:off x="8843576" y="2071679"/>
            <a:ext cx="1324390" cy="71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76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973909-DC13-85C9-92B7-8C3CF6D2A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7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8D1E27-5471-04AF-7EB3-ED4A51D47773}"/>
              </a:ext>
            </a:extLst>
          </p:cNvPr>
          <p:cNvSpPr/>
          <p:nvPr/>
        </p:nvSpPr>
        <p:spPr bwMode="white">
          <a:xfrm>
            <a:off x="10347959" y="3361566"/>
            <a:ext cx="371335" cy="44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58E39A-386C-0981-6603-2FD72CD93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11504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717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C81BDA-5D79-B6B4-EC82-159CEE4CF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857232"/>
            <a:ext cx="11340000" cy="557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514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33A34F-6649-0908-D3AF-8A5EBB332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1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D5E3CE-E5B6-DC95-D22D-CB87431027FA}"/>
              </a:ext>
            </a:extLst>
          </p:cNvPr>
          <p:cNvSpPr/>
          <p:nvPr/>
        </p:nvSpPr>
        <p:spPr bwMode="white">
          <a:xfrm>
            <a:off x="10357481" y="1290471"/>
            <a:ext cx="990226" cy="4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F159FF-0B5C-A56D-619A-5F2E72CFF6B6}"/>
              </a:ext>
            </a:extLst>
          </p:cNvPr>
          <p:cNvSpPr/>
          <p:nvPr/>
        </p:nvSpPr>
        <p:spPr bwMode="white">
          <a:xfrm>
            <a:off x="950327" y="2433315"/>
            <a:ext cx="733148" cy="4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115273D-E460-6DA9-F270-1704AE8E6CA0}"/>
              </a:ext>
            </a:extLst>
          </p:cNvPr>
          <p:cNvSpPr/>
          <p:nvPr/>
        </p:nvSpPr>
        <p:spPr bwMode="white">
          <a:xfrm>
            <a:off x="9096397" y="2214554"/>
            <a:ext cx="1346776" cy="68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3E997C8-9827-6A8E-A315-1CB27D43F4E3}"/>
              </a:ext>
            </a:extLst>
          </p:cNvPr>
          <p:cNvSpPr/>
          <p:nvPr/>
        </p:nvSpPr>
        <p:spPr bwMode="white">
          <a:xfrm>
            <a:off x="8881662" y="3480922"/>
            <a:ext cx="2715064" cy="5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6C3DDD1-CC7B-9D76-0FD5-33BB67E9CC16}"/>
              </a:ext>
            </a:extLst>
          </p:cNvPr>
          <p:cNvSpPr/>
          <p:nvPr/>
        </p:nvSpPr>
        <p:spPr bwMode="white">
          <a:xfrm>
            <a:off x="1026498" y="4652338"/>
            <a:ext cx="580806" cy="49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F9BAA700-A61E-131F-847F-8934A0F2C457}"/>
              </a:ext>
            </a:extLst>
          </p:cNvPr>
          <p:cNvSpPr/>
          <p:nvPr/>
        </p:nvSpPr>
        <p:spPr bwMode="white">
          <a:xfrm>
            <a:off x="10186095" y="4642814"/>
            <a:ext cx="1199698" cy="57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05CE9F22-6D89-FF27-BB95-5AE24A2AC258}"/>
              </a:ext>
            </a:extLst>
          </p:cNvPr>
          <p:cNvSpPr/>
          <p:nvPr/>
        </p:nvSpPr>
        <p:spPr bwMode="white">
          <a:xfrm>
            <a:off x="1064584" y="5785658"/>
            <a:ext cx="1190176" cy="52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92B4ECD8-B267-CFF6-3D96-F38E09344CB5}"/>
              </a:ext>
            </a:extLst>
          </p:cNvPr>
          <p:cNvSpPr/>
          <p:nvPr/>
        </p:nvSpPr>
        <p:spPr bwMode="white">
          <a:xfrm>
            <a:off x="3892442" y="5715016"/>
            <a:ext cx="5346829" cy="63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83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174F5B-CD4F-5F5A-3BD2-BBC1C1DCB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5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6AE6CC-F9DC-6A5A-C1C7-F7C114BC2CF1}"/>
              </a:ext>
            </a:extLst>
          </p:cNvPr>
          <p:cNvSpPr/>
          <p:nvPr/>
        </p:nvSpPr>
        <p:spPr bwMode="white">
          <a:xfrm>
            <a:off x="7243979" y="3511028"/>
            <a:ext cx="476070" cy="4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0AEB20F-A55F-49AF-DAE2-25B1C25F7293}"/>
              </a:ext>
            </a:extLst>
          </p:cNvPr>
          <p:cNvSpPr/>
          <p:nvPr/>
        </p:nvSpPr>
        <p:spPr bwMode="white">
          <a:xfrm>
            <a:off x="4206649" y="4559251"/>
            <a:ext cx="1199697" cy="5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150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27E45C-F4CA-8926-B8E5-5D03D2294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5657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59518D-4E16-64CD-6A16-C1D70CF27E52}"/>
              </a:ext>
            </a:extLst>
          </p:cNvPr>
          <p:cNvSpPr/>
          <p:nvPr/>
        </p:nvSpPr>
        <p:spPr bwMode="white">
          <a:xfrm>
            <a:off x="1709224" y="1190576"/>
            <a:ext cx="1529256" cy="5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671B0C6-B93F-8036-E5F5-C155A1E25928}"/>
              </a:ext>
            </a:extLst>
          </p:cNvPr>
          <p:cNvSpPr/>
          <p:nvPr/>
        </p:nvSpPr>
        <p:spPr bwMode="white">
          <a:xfrm>
            <a:off x="2375722" y="2266802"/>
            <a:ext cx="3363088" cy="5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73F25F9-FD11-3D81-2E52-35BEADD4D70C}"/>
              </a:ext>
            </a:extLst>
          </p:cNvPr>
          <p:cNvSpPr/>
          <p:nvPr/>
        </p:nvSpPr>
        <p:spPr bwMode="white">
          <a:xfrm>
            <a:off x="1595406" y="3357562"/>
            <a:ext cx="1199258" cy="62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29E5458-6032-7262-166D-D4B43B490945}"/>
              </a:ext>
            </a:extLst>
          </p:cNvPr>
          <p:cNvSpPr/>
          <p:nvPr/>
        </p:nvSpPr>
        <p:spPr bwMode="white">
          <a:xfrm>
            <a:off x="9288267" y="4619260"/>
            <a:ext cx="1009269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118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55A632-27E9-F381-37AA-FB0F2FAD3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38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3289929-23A7-C40F-D536-DFA974D7B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2000240"/>
            <a:ext cx="11340000" cy="341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203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7A6D95-E0A2-98FA-C754-EA9938B1B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71546"/>
            <a:ext cx="11340000" cy="455370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3" y="1142984"/>
            <a:ext cx="1064116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3956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2024-10-10T02:37:49Z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