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7" r:id="rId4"/>
    <p:sldId id="356" r:id="rId5"/>
    <p:sldId id="355" r:id="rId6"/>
    <p:sldId id="354" r:id="rId7"/>
    <p:sldId id="353" r:id="rId8"/>
    <p:sldId id="350" r:id="rId9"/>
    <p:sldId id="349" r:id="rId10"/>
    <p:sldId id="348" r:id="rId11"/>
    <p:sldId id="347" r:id="rId12"/>
    <p:sldId id="346" r:id="rId13"/>
    <p:sldId id="343" r:id="rId14"/>
    <p:sldId id="358" r:id="rId15"/>
    <p:sldId id="341" r:id="rId16"/>
    <p:sldId id="340" r:id="rId17"/>
    <p:sldId id="339" r:id="rId18"/>
    <p:sldId id="337" r:id="rId19"/>
    <p:sldId id="336" r:id="rId20"/>
    <p:sldId id="335" r:id="rId21"/>
    <p:sldId id="332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08" autoAdjust="0"/>
    <p:restoredTop sz="94660"/>
  </p:normalViewPr>
  <p:slideViewPr>
    <p:cSldViewPr showGuides="1">
      <p:cViewPr varScale="1">
        <p:scale>
          <a:sx n="63" d="100"/>
          <a:sy n="63" d="100"/>
        </p:scale>
        <p:origin x="-221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9850" y="2900363"/>
            <a:ext cx="697230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22DA630-A18D-4ED0-E4CF-225C9E9374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2000" y="1000108"/>
            <a:ext cx="11340000" cy="45801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DFD6E22-8C3D-0F95-13EC-FC5C43FAE422}"/>
              </a:ext>
            </a:extLst>
          </p:cNvPr>
          <p:cNvSpPr/>
          <p:nvPr/>
        </p:nvSpPr>
        <p:spPr bwMode="white">
          <a:xfrm>
            <a:off x="10259153" y="1314338"/>
            <a:ext cx="428463" cy="39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51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35B3BBC-95EE-2A6C-A786-5CDCE2AF6E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375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2D58011-05DC-612C-9F9D-B5615C8229D6}"/>
              </a:ext>
            </a:extLst>
          </p:cNvPr>
          <p:cNvSpPr/>
          <p:nvPr/>
        </p:nvSpPr>
        <p:spPr bwMode="white">
          <a:xfrm>
            <a:off x="10309874" y="2144192"/>
            <a:ext cx="428463" cy="38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89D0147E-D6E9-A196-65D0-025880C7EA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81422" y="2000240"/>
            <a:ext cx="4419960" cy="414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563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59D3B15-06DB-AE3D-F18B-BF16026EAD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7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7102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D3A73E8-AA85-BD90-0BD8-887F1D58D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0645"/>
          <a:stretch>
            <a:fillRect/>
          </a:stretch>
        </p:blipFill>
        <p:spPr>
          <a:xfrm>
            <a:off x="380960" y="642918"/>
            <a:ext cx="11340000" cy="295762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4C8B7E8F-F24F-4083-1B6A-9DA2DCB5D5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38545" y="3500438"/>
            <a:ext cx="4630153" cy="335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5229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D3A73E8-AA85-BD90-0BD8-887F1D58D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9355"/>
          <a:stretch>
            <a:fillRect/>
          </a:stretch>
        </p:blipFill>
        <p:spPr>
          <a:xfrm>
            <a:off x="0" y="857232"/>
            <a:ext cx="11340000" cy="2025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89AD9EB-DA60-9D69-A492-FA3BD44C972C}"/>
              </a:ext>
            </a:extLst>
          </p:cNvPr>
          <p:cNvSpPr/>
          <p:nvPr/>
        </p:nvSpPr>
        <p:spPr bwMode="white">
          <a:xfrm>
            <a:off x="8036070" y="1000109"/>
            <a:ext cx="2486276" cy="63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E0CC5C41-1C51-4CC4-6325-D8F656F9BD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478" y="2857496"/>
            <a:ext cx="11340000" cy="257150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548EB66-A536-E871-F482-27CDE882D7A2}"/>
              </a:ext>
            </a:extLst>
          </p:cNvPr>
          <p:cNvSpPr/>
          <p:nvPr/>
        </p:nvSpPr>
        <p:spPr bwMode="white">
          <a:xfrm>
            <a:off x="7007515" y="2962260"/>
            <a:ext cx="1085440" cy="45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45B754F-D261-4B49-C248-85CF90BFD658}"/>
              </a:ext>
            </a:extLst>
          </p:cNvPr>
          <p:cNvSpPr/>
          <p:nvPr/>
        </p:nvSpPr>
        <p:spPr bwMode="white">
          <a:xfrm>
            <a:off x="7531193" y="3905145"/>
            <a:ext cx="466549" cy="40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229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CD974C5-2CA0-C527-4A50-7C1E064299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43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4A6ADBB-A4DD-DE6A-EAB0-7CCDDA7BC4C1}"/>
              </a:ext>
            </a:extLst>
          </p:cNvPr>
          <p:cNvSpPr/>
          <p:nvPr/>
        </p:nvSpPr>
        <p:spPr bwMode="white">
          <a:xfrm>
            <a:off x="10309874" y="3521237"/>
            <a:ext cx="361813" cy="4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306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8CD0A11-6807-7CC3-8962-C5768EDCC4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1071546"/>
            <a:ext cx="11340000" cy="284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043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8A6EE40-6119-DE96-C53D-E3C675124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5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6499ADC-DEFD-822E-D5D3-CDB62F9940AA}"/>
              </a:ext>
            </a:extLst>
          </p:cNvPr>
          <p:cNvSpPr/>
          <p:nvPr/>
        </p:nvSpPr>
        <p:spPr bwMode="white">
          <a:xfrm>
            <a:off x="10290831" y="3095389"/>
            <a:ext cx="333248" cy="381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8339F5F5-BDFE-55D4-7CF3-FBD5F6A58C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1224" y="3643314"/>
            <a:ext cx="7715304" cy="301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8383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D50E2C3-E9B6-9A89-91FC-2635FB2D00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1071546"/>
            <a:ext cx="11340000" cy="4705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4770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ABB366D-CB61-0838-3317-4003AEA57B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571480"/>
            <a:ext cx="11340000" cy="3845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7A9599F-ED2F-9C62-C040-EBB95B1CE755}"/>
              </a:ext>
            </a:extLst>
          </p:cNvPr>
          <p:cNvSpPr/>
          <p:nvPr/>
        </p:nvSpPr>
        <p:spPr bwMode="white">
          <a:xfrm>
            <a:off x="10326100" y="3768310"/>
            <a:ext cx="428463" cy="381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D64C18D2-439F-CF27-FAFC-3F96E632BE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4232" y="3214686"/>
            <a:ext cx="4450116" cy="3441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4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F0AD2DA-99CF-A23F-8FEB-FC97D1C51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785794"/>
            <a:ext cx="989955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CD832C8-4BBF-B975-4E93-52EF305D089E}"/>
              </a:ext>
            </a:extLst>
          </p:cNvPr>
          <p:cNvSpPr/>
          <p:nvPr/>
        </p:nvSpPr>
        <p:spPr bwMode="white">
          <a:xfrm>
            <a:off x="6370522" y="2242389"/>
            <a:ext cx="340790" cy="35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59D70D0-A50A-FDE9-9D2C-F047CCC50FB9}"/>
              </a:ext>
            </a:extLst>
          </p:cNvPr>
          <p:cNvSpPr/>
          <p:nvPr/>
        </p:nvSpPr>
        <p:spPr bwMode="white">
          <a:xfrm>
            <a:off x="2912742" y="2974849"/>
            <a:ext cx="964188" cy="39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D29EBF6-D8FD-8528-1D6B-52D78580B986}"/>
              </a:ext>
            </a:extLst>
          </p:cNvPr>
          <p:cNvSpPr/>
          <p:nvPr/>
        </p:nvSpPr>
        <p:spPr bwMode="white">
          <a:xfrm>
            <a:off x="7027168" y="2966525"/>
            <a:ext cx="939252" cy="432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995C723D-278F-D12D-D199-C064CEE90143}"/>
              </a:ext>
            </a:extLst>
          </p:cNvPr>
          <p:cNvSpPr/>
          <p:nvPr/>
        </p:nvSpPr>
        <p:spPr bwMode="white">
          <a:xfrm>
            <a:off x="3386524" y="4523002"/>
            <a:ext cx="897693" cy="44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D402F287-F1AE-4844-A999-003D735DC766}"/>
              </a:ext>
            </a:extLst>
          </p:cNvPr>
          <p:cNvSpPr/>
          <p:nvPr/>
        </p:nvSpPr>
        <p:spPr bwMode="white">
          <a:xfrm>
            <a:off x="4452926" y="5214950"/>
            <a:ext cx="1053150" cy="51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E4FAD6C-CFAE-3B99-B2C5-4EB2DB87F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1000108"/>
            <a:ext cx="11340000" cy="484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5015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F884C0F-E041-AAE8-444C-D1E103D9E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60" y="628787"/>
            <a:ext cx="11340000" cy="437045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005F5467-A47C-9107-3602-EA3B018F99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95802" y="4143380"/>
            <a:ext cx="3092794" cy="255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478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20EE412-0A63-C778-CD08-C323F8B88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928670"/>
            <a:ext cx="11340000" cy="50767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71F697B-D2D6-D34E-F7FE-10B6AAA8E138}"/>
              </a:ext>
            </a:extLst>
          </p:cNvPr>
          <p:cNvSpPr/>
          <p:nvPr/>
        </p:nvSpPr>
        <p:spPr bwMode="white">
          <a:xfrm>
            <a:off x="7239008" y="1928802"/>
            <a:ext cx="3453694" cy="6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AD1691D-30EB-8431-CB93-87674866C37A}"/>
              </a:ext>
            </a:extLst>
          </p:cNvPr>
          <p:cNvSpPr/>
          <p:nvPr/>
        </p:nvSpPr>
        <p:spPr bwMode="white">
          <a:xfrm>
            <a:off x="485750" y="3119404"/>
            <a:ext cx="1085440" cy="47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68E6E8D-C8C2-A4C0-814B-1846DA11E316}"/>
              </a:ext>
            </a:extLst>
          </p:cNvPr>
          <p:cNvSpPr/>
          <p:nvPr/>
        </p:nvSpPr>
        <p:spPr bwMode="white">
          <a:xfrm>
            <a:off x="1666405" y="3100354"/>
            <a:ext cx="990226" cy="495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446CB27D-65E8-EDD0-9EE5-1F5D6757B28E}"/>
              </a:ext>
            </a:extLst>
          </p:cNvPr>
          <p:cNvSpPr/>
          <p:nvPr/>
        </p:nvSpPr>
        <p:spPr bwMode="white">
          <a:xfrm>
            <a:off x="2808974" y="3090829"/>
            <a:ext cx="2113753" cy="50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38182435-8DD4-BA7B-92CF-A05567598A2B}"/>
              </a:ext>
            </a:extLst>
          </p:cNvPr>
          <p:cNvSpPr/>
          <p:nvPr/>
        </p:nvSpPr>
        <p:spPr bwMode="white">
          <a:xfrm>
            <a:off x="8388520" y="4143380"/>
            <a:ext cx="2493825" cy="47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7C9A6CBD-47D0-29A8-61BC-503E893E48F5}"/>
              </a:ext>
            </a:extLst>
          </p:cNvPr>
          <p:cNvSpPr/>
          <p:nvPr/>
        </p:nvSpPr>
        <p:spPr bwMode="white">
          <a:xfrm>
            <a:off x="485750" y="5262513"/>
            <a:ext cx="580806" cy="361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16226F88-0D92-095F-1F05-A7678D7592F6}"/>
              </a:ext>
            </a:extLst>
          </p:cNvPr>
          <p:cNvSpPr/>
          <p:nvPr/>
        </p:nvSpPr>
        <p:spPr bwMode="white">
          <a:xfrm>
            <a:off x="1152249" y="5186314"/>
            <a:ext cx="1037833" cy="523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315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9910D2D-CDF8-0E31-713F-0955FE4C95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2289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44C0B7B-13B1-8E6A-78C2-E69125C81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801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D4CFFA4-7680-13D4-6F2C-5DBC80AC29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857232"/>
            <a:ext cx="11340000" cy="31729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02160D9-BC08-58B5-7B45-78501FACA3C2}"/>
              </a:ext>
            </a:extLst>
          </p:cNvPr>
          <p:cNvSpPr/>
          <p:nvPr/>
        </p:nvSpPr>
        <p:spPr bwMode="white">
          <a:xfrm>
            <a:off x="4927460" y="1104973"/>
            <a:ext cx="1104483" cy="4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A433761-63DF-2A8F-AE7B-08C68D3A7A90}"/>
              </a:ext>
            </a:extLst>
          </p:cNvPr>
          <p:cNvSpPr/>
          <p:nvPr/>
        </p:nvSpPr>
        <p:spPr bwMode="white">
          <a:xfrm>
            <a:off x="2175773" y="2172165"/>
            <a:ext cx="1599596" cy="4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FB4CE348-86E2-C0DF-520D-2B11EB29F4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7703"/>
          <a:stretch>
            <a:fillRect/>
          </a:stretch>
        </p:blipFill>
        <p:spPr>
          <a:xfrm>
            <a:off x="5782786" y="2957604"/>
            <a:ext cx="5191958" cy="335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0726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A128737-BFDE-D7C8-BBF6-7D09CABD2F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714356"/>
            <a:ext cx="11340000" cy="52588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7EC3D93-111D-E0BE-5016-B8A99FE9C944}"/>
              </a:ext>
            </a:extLst>
          </p:cNvPr>
          <p:cNvSpPr/>
          <p:nvPr/>
        </p:nvSpPr>
        <p:spPr bwMode="white">
          <a:xfrm>
            <a:off x="6355672" y="3029411"/>
            <a:ext cx="1161612" cy="47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FB4CE348-86E2-C0DF-520D-2B11EB29F4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7703"/>
          <a:stretch>
            <a:fillRect/>
          </a:stretch>
        </p:blipFill>
        <p:spPr>
          <a:xfrm>
            <a:off x="5524496" y="4572008"/>
            <a:ext cx="3786214" cy="2448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2337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05BCB7F-52E6-0CB4-B528-E63485A07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77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39BB137-61AD-0E5F-62DE-B86EF106715B}"/>
              </a:ext>
            </a:extLst>
          </p:cNvPr>
          <p:cNvSpPr/>
          <p:nvPr/>
        </p:nvSpPr>
        <p:spPr bwMode="white">
          <a:xfrm>
            <a:off x="2883173" y="3143248"/>
            <a:ext cx="2284133" cy="54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FB4CE348-86E2-C0DF-520D-2B11EB29F4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7703"/>
          <a:stretch>
            <a:fillRect/>
          </a:stretch>
        </p:blipFill>
        <p:spPr>
          <a:xfrm>
            <a:off x="6810380" y="3357562"/>
            <a:ext cx="5191958" cy="335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8475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54E1A25-D29A-4250-47C9-6042706ED1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6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BB147F1-8133-3D8E-D9B8-9E64DD2A9F0F}"/>
              </a:ext>
            </a:extLst>
          </p:cNvPr>
          <p:cNvSpPr/>
          <p:nvPr/>
        </p:nvSpPr>
        <p:spPr bwMode="white">
          <a:xfrm>
            <a:off x="7291586" y="2942353"/>
            <a:ext cx="390377" cy="41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98122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2859F92-C558-B746-C74D-1DC0E67EAD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928670"/>
            <a:ext cx="11340000" cy="3451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66D8D90-3140-3AAE-42F9-124FDCB8E31A}"/>
              </a:ext>
            </a:extLst>
          </p:cNvPr>
          <p:cNvSpPr/>
          <p:nvPr/>
        </p:nvSpPr>
        <p:spPr bwMode="white">
          <a:xfrm>
            <a:off x="3356482" y="928671"/>
            <a:ext cx="1810823" cy="62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2C054F6-8124-1A8E-1198-4567430CAB09}"/>
              </a:ext>
            </a:extLst>
          </p:cNvPr>
          <p:cNvSpPr/>
          <p:nvPr/>
        </p:nvSpPr>
        <p:spPr bwMode="white">
          <a:xfrm>
            <a:off x="8755122" y="1857364"/>
            <a:ext cx="1056876" cy="59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182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80EDEFA-4B12-3478-68B4-B11F9B7FF6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60" y="1000108"/>
            <a:ext cx="11340000" cy="1961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47F8F51-6982-E972-D796-0751F6398840}"/>
              </a:ext>
            </a:extLst>
          </p:cNvPr>
          <p:cNvSpPr/>
          <p:nvPr/>
        </p:nvSpPr>
        <p:spPr bwMode="white">
          <a:xfrm>
            <a:off x="4389473" y="1277548"/>
            <a:ext cx="466549" cy="41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890A25A-045A-6DE9-789C-F71E98E4741E}"/>
              </a:ext>
            </a:extLst>
          </p:cNvPr>
          <p:cNvSpPr/>
          <p:nvPr/>
        </p:nvSpPr>
        <p:spPr bwMode="white">
          <a:xfrm>
            <a:off x="8397987" y="1248847"/>
            <a:ext cx="1142569" cy="48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296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895E931-18AE-ABE4-223E-69135879D4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11322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CD8EF17-D072-4DBB-D168-9D790EFEBABD}"/>
              </a:ext>
            </a:extLst>
          </p:cNvPr>
          <p:cNvSpPr/>
          <p:nvPr/>
        </p:nvSpPr>
        <p:spPr bwMode="white">
          <a:xfrm>
            <a:off x="10129564" y="6095235"/>
            <a:ext cx="335916" cy="37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731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7414ECD-8625-E991-0255-CCEFB254B0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2332" y="1428736"/>
            <a:ext cx="11340000" cy="427304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A3874EAF-E89D-FBE9-7D31-E0196C87EA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7636" y="714356"/>
            <a:ext cx="4164364" cy="3276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798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4CD7CB8-9A97-F073-49FF-BDCA8B350A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92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B395169-0F76-022A-7099-B0378CC3FBD8}"/>
              </a:ext>
            </a:extLst>
          </p:cNvPr>
          <p:cNvSpPr/>
          <p:nvPr/>
        </p:nvSpPr>
        <p:spPr bwMode="white">
          <a:xfrm>
            <a:off x="5644382" y="2892572"/>
            <a:ext cx="5738030" cy="60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C46EB69-94E4-5DEF-EED8-B9F9FEBE197B}"/>
              </a:ext>
            </a:extLst>
          </p:cNvPr>
          <p:cNvSpPr/>
          <p:nvPr/>
        </p:nvSpPr>
        <p:spPr bwMode="white">
          <a:xfrm>
            <a:off x="969370" y="3923122"/>
            <a:ext cx="2066146" cy="50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97C32221-E71E-D016-DC88-0CF9BDED7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38678" y="3714752"/>
            <a:ext cx="4092926" cy="312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9608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C361494-D2DE-8F87-E676-EA999B07A5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6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2024-10-11T01:50:28Z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