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52" r:id="rId4"/>
    <p:sldId id="351" r:id="rId5"/>
    <p:sldId id="350" r:id="rId6"/>
    <p:sldId id="349" r:id="rId7"/>
    <p:sldId id="348" r:id="rId8"/>
    <p:sldId id="345" r:id="rId9"/>
    <p:sldId id="344" r:id="rId10"/>
    <p:sldId id="343" r:id="rId11"/>
    <p:sldId id="342" r:id="rId12"/>
    <p:sldId id="341" r:id="rId13"/>
    <p:sldId id="340" r:id="rId14"/>
    <p:sldId id="338" r:id="rId15"/>
    <p:sldId id="337" r:id="rId16"/>
    <p:sldId id="336" r:id="rId17"/>
    <p:sldId id="335" r:id="rId18"/>
    <p:sldId id="332" r:id="rId19"/>
    <p:sldId id="331" r:id="rId20"/>
    <p:sldId id="353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4716" autoAdjust="0"/>
    <p:restoredTop sz="94660"/>
  </p:normalViewPr>
  <p:slideViewPr>
    <p:cSldViewPr showGuides="1">
      <p:cViewPr varScale="1">
        <p:scale>
          <a:sx n="59" d="100"/>
          <a:sy n="59" d="100"/>
        </p:scale>
        <p:origin x="-62" y="-1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95563" y="2895600"/>
            <a:ext cx="70008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A14F2CA-74FE-DAD1-24E7-B72398569A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094259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9B63F1D-B35A-E68D-25F4-08B7F5965966}"/>
              </a:ext>
            </a:extLst>
          </p:cNvPr>
          <p:cNvSpPr/>
          <p:nvPr/>
        </p:nvSpPr>
        <p:spPr bwMode="white">
          <a:xfrm>
            <a:off x="9997936" y="3125793"/>
            <a:ext cx="413449" cy="37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6737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7A18CC3-EACE-776E-4C6E-25E95DB086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3968" y="1285860"/>
            <a:ext cx="11340000" cy="3504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99562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03517DF-CAFA-57DD-4238-8D63808F0D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900578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0E64361-BFD3-0DFC-81CA-8670F6EAE308}"/>
              </a:ext>
            </a:extLst>
          </p:cNvPr>
          <p:cNvSpPr/>
          <p:nvPr/>
        </p:nvSpPr>
        <p:spPr bwMode="white">
          <a:xfrm>
            <a:off x="8284481" y="1860355"/>
            <a:ext cx="302462" cy="310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4484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20E5E66-6A35-7960-5990-CCBFDA4EDF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796" y="690207"/>
            <a:ext cx="11340000" cy="18320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16C48A5-50FD-0A3F-E470-C83AE2B42BD2}"/>
              </a:ext>
            </a:extLst>
          </p:cNvPr>
          <p:cNvSpPr/>
          <p:nvPr/>
        </p:nvSpPr>
        <p:spPr bwMode="white">
          <a:xfrm>
            <a:off x="10353148" y="1949747"/>
            <a:ext cx="437984" cy="381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F3725F86-7ACC-92E3-0DD0-C649BBFB78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778" y="2571744"/>
            <a:ext cx="11340000" cy="3862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24722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8B91876-8EBC-EFC6-B71B-137F8A608F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857232"/>
            <a:ext cx="11340000" cy="4004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37618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818E4F8-7532-F414-51A1-10A23F07E1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785794"/>
            <a:ext cx="10444333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1D38B10-C258-945D-9B97-39A8C3445C6D}"/>
              </a:ext>
            </a:extLst>
          </p:cNvPr>
          <p:cNvSpPr/>
          <p:nvPr/>
        </p:nvSpPr>
        <p:spPr bwMode="white">
          <a:xfrm>
            <a:off x="9687839" y="3417184"/>
            <a:ext cx="342005" cy="35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04747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8954694-B18C-7FBC-C22B-59B83D9A7C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274" y="1071546"/>
            <a:ext cx="11340000" cy="3900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63585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7895F9A-1D2A-EC5C-BBB9-E2E2A73194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0960" y="571480"/>
            <a:ext cx="11340000" cy="4021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CE7F6A0-F02F-587E-1513-625030DA6AB5}"/>
              </a:ext>
            </a:extLst>
          </p:cNvPr>
          <p:cNvSpPr/>
          <p:nvPr/>
        </p:nvSpPr>
        <p:spPr bwMode="white">
          <a:xfrm>
            <a:off x="10254662" y="2886914"/>
            <a:ext cx="428463" cy="39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949C7F0B-7E32-DBCA-62D2-83551BEECF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24298" y="4214842"/>
            <a:ext cx="4201022" cy="2714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21862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D6A7ED7-1F28-86B8-D83B-07968A9CEF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785794"/>
            <a:ext cx="944538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0CE9CF2-A2F1-4394-0409-6A366B6C0178}"/>
              </a:ext>
            </a:extLst>
          </p:cNvPr>
          <p:cNvSpPr/>
          <p:nvPr/>
        </p:nvSpPr>
        <p:spPr bwMode="white">
          <a:xfrm>
            <a:off x="8676461" y="2675623"/>
            <a:ext cx="356878" cy="31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A1E7F811-D4D7-DA32-D4A6-3801FCF22F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24760" y="3000372"/>
            <a:ext cx="3783108" cy="3000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46745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D6FD2B1-A3AC-4347-7934-0C08997208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7651"/>
          <a:stretch>
            <a:fillRect/>
          </a:stretch>
        </p:blipFill>
        <p:spPr>
          <a:xfrm>
            <a:off x="523836" y="785794"/>
            <a:ext cx="10858576" cy="378956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A31BFF4-00D6-2CB1-77FE-BD31470332F1}"/>
              </a:ext>
            </a:extLst>
          </p:cNvPr>
          <p:cNvSpPr/>
          <p:nvPr/>
        </p:nvSpPr>
        <p:spPr bwMode="white">
          <a:xfrm>
            <a:off x="4881554" y="3714752"/>
            <a:ext cx="1143008" cy="500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13423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63E7B4C-13F5-82B4-48D5-DEB57EFBD3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547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1D5FAF1-95A9-8A81-8189-B60639DBCF20}"/>
              </a:ext>
            </a:extLst>
          </p:cNvPr>
          <p:cNvSpPr/>
          <p:nvPr/>
        </p:nvSpPr>
        <p:spPr bwMode="white">
          <a:xfrm>
            <a:off x="10195617" y="2607063"/>
            <a:ext cx="1094962" cy="495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CD49548-6340-3A11-C15B-7DD49F9E617F}"/>
              </a:ext>
            </a:extLst>
          </p:cNvPr>
          <p:cNvSpPr/>
          <p:nvPr/>
        </p:nvSpPr>
        <p:spPr bwMode="white">
          <a:xfrm>
            <a:off x="959848" y="3589340"/>
            <a:ext cx="523677" cy="51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D6FD2B1-A3AC-4347-7934-0C08997208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1131"/>
          <a:stretch>
            <a:fillRect/>
          </a:stretch>
        </p:blipFill>
        <p:spPr>
          <a:xfrm>
            <a:off x="166646" y="1071546"/>
            <a:ext cx="11183086" cy="364333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EFF33CA1-FDEE-C9BC-5AB2-38CB9429825A}"/>
              </a:ext>
            </a:extLst>
          </p:cNvPr>
          <p:cNvSpPr/>
          <p:nvPr/>
        </p:nvSpPr>
        <p:spPr bwMode="white">
          <a:xfrm>
            <a:off x="1452530" y="3929066"/>
            <a:ext cx="2286016" cy="571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13423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3ADE3B2-9C9E-5A34-2616-FD9F50C814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928670"/>
            <a:ext cx="11340000" cy="53527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363D970-1E59-7A2B-D23C-675D637445D3}"/>
              </a:ext>
            </a:extLst>
          </p:cNvPr>
          <p:cNvSpPr/>
          <p:nvPr/>
        </p:nvSpPr>
        <p:spPr bwMode="white">
          <a:xfrm>
            <a:off x="1333155" y="3985995"/>
            <a:ext cx="2180403" cy="485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204D3897-40B8-DBEA-7A95-14376BB8B9FD}"/>
              </a:ext>
            </a:extLst>
          </p:cNvPr>
          <p:cNvSpPr/>
          <p:nvPr/>
        </p:nvSpPr>
        <p:spPr bwMode="white">
          <a:xfrm>
            <a:off x="6846052" y="4166958"/>
            <a:ext cx="399899" cy="31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20D1F10D-E623-A7DC-5A53-BF510143B059}"/>
              </a:ext>
            </a:extLst>
          </p:cNvPr>
          <p:cNvSpPr/>
          <p:nvPr/>
        </p:nvSpPr>
        <p:spPr bwMode="white">
          <a:xfrm>
            <a:off x="6655624" y="5576566"/>
            <a:ext cx="333249" cy="43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53207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DF1E2D5-8134-7690-8A44-01A0ABA097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9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03378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2E16280-F0A0-6136-20B1-03D89284AE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64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624D4C4-FEA6-F03B-3A50-1567BE439829}"/>
              </a:ext>
            </a:extLst>
          </p:cNvPr>
          <p:cNvSpPr/>
          <p:nvPr/>
        </p:nvSpPr>
        <p:spPr bwMode="white">
          <a:xfrm>
            <a:off x="3911486" y="4998967"/>
            <a:ext cx="1056876" cy="505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0631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79FC980-1148-A521-34A5-B279753ACB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785794"/>
            <a:ext cx="11340000" cy="373585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BF5507C-B9CC-9953-0E13-6C65CAD2F61C}"/>
              </a:ext>
            </a:extLst>
          </p:cNvPr>
          <p:cNvSpPr/>
          <p:nvPr/>
        </p:nvSpPr>
        <p:spPr bwMode="white">
          <a:xfrm>
            <a:off x="5116829" y="1600282"/>
            <a:ext cx="1772044" cy="710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09852" y="4357694"/>
            <a:ext cx="6210312" cy="223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49261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13AD611-85AF-FCEF-40C3-1216B338B7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2000" y="857231"/>
            <a:ext cx="11340000" cy="36972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D97C994-E167-9732-0D10-8492F8B6E4E5}"/>
              </a:ext>
            </a:extLst>
          </p:cNvPr>
          <p:cNvSpPr/>
          <p:nvPr/>
        </p:nvSpPr>
        <p:spPr bwMode="white">
          <a:xfrm>
            <a:off x="1413763" y="971578"/>
            <a:ext cx="561763" cy="476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1997984-F506-E60A-017C-05B97CB4ECE0}"/>
              </a:ext>
            </a:extLst>
          </p:cNvPr>
          <p:cNvSpPr/>
          <p:nvPr/>
        </p:nvSpPr>
        <p:spPr bwMode="white">
          <a:xfrm>
            <a:off x="6898095" y="2714620"/>
            <a:ext cx="1169143" cy="629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09852" y="4357694"/>
            <a:ext cx="6210312" cy="223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626809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E7F706C-17D0-99CC-906B-DFA52C882E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928670"/>
            <a:ext cx="11340000" cy="30405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365C00E-FE22-9549-F1E5-9F95DC88684F}"/>
              </a:ext>
            </a:extLst>
          </p:cNvPr>
          <p:cNvSpPr/>
          <p:nvPr/>
        </p:nvSpPr>
        <p:spPr bwMode="white">
          <a:xfrm>
            <a:off x="2947007" y="3025604"/>
            <a:ext cx="485591" cy="381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81290" y="3714752"/>
            <a:ext cx="7153211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307499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D8A9207-2C40-69A6-9C35-6A433D2F7E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3904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96665FA-186A-18A5-B31A-CB9A6CAAF787}"/>
              </a:ext>
            </a:extLst>
          </p:cNvPr>
          <p:cNvSpPr/>
          <p:nvPr/>
        </p:nvSpPr>
        <p:spPr bwMode="white">
          <a:xfrm>
            <a:off x="1512090" y="2197598"/>
            <a:ext cx="2075667" cy="486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0B97918-4434-1E68-2C09-C03816E3773D}"/>
              </a:ext>
            </a:extLst>
          </p:cNvPr>
          <p:cNvSpPr/>
          <p:nvPr/>
        </p:nvSpPr>
        <p:spPr bwMode="white">
          <a:xfrm>
            <a:off x="6425138" y="2207139"/>
            <a:ext cx="1094962" cy="45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0658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AD58E6B-F955-E10A-D6DE-5723313EA6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1000108"/>
            <a:ext cx="11340000" cy="3867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EF120D7-4B05-9C93-A0B3-EA5C7CE6C210}"/>
              </a:ext>
            </a:extLst>
          </p:cNvPr>
          <p:cNvSpPr/>
          <p:nvPr/>
        </p:nvSpPr>
        <p:spPr bwMode="white">
          <a:xfrm>
            <a:off x="7593455" y="1152527"/>
            <a:ext cx="1075919" cy="504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FEB91ADC-CE22-9CB2-11A7-A1E2D0339998}"/>
              </a:ext>
            </a:extLst>
          </p:cNvPr>
          <p:cNvSpPr/>
          <p:nvPr/>
        </p:nvSpPr>
        <p:spPr bwMode="white">
          <a:xfrm>
            <a:off x="9726251" y="3000372"/>
            <a:ext cx="1156095" cy="648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41153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266324F-8203-F8C7-6634-1F535782DA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857232"/>
            <a:ext cx="11340000" cy="520434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8449185-49E3-AF41-7C9F-18732F8630B8}"/>
              </a:ext>
            </a:extLst>
          </p:cNvPr>
          <p:cNvSpPr/>
          <p:nvPr/>
        </p:nvSpPr>
        <p:spPr bwMode="white">
          <a:xfrm>
            <a:off x="4524364" y="1000108"/>
            <a:ext cx="1355237" cy="61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5D4ACC0B-040B-AB1A-3EB2-176DEE847C83}"/>
              </a:ext>
            </a:extLst>
          </p:cNvPr>
          <p:cNvSpPr/>
          <p:nvPr/>
        </p:nvSpPr>
        <p:spPr bwMode="white">
          <a:xfrm>
            <a:off x="2185294" y="2928934"/>
            <a:ext cx="1066397" cy="721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018D7DCF-4BE1-5247-8502-97833EF22DC2}"/>
              </a:ext>
            </a:extLst>
          </p:cNvPr>
          <p:cNvSpPr/>
          <p:nvPr/>
        </p:nvSpPr>
        <p:spPr bwMode="white">
          <a:xfrm>
            <a:off x="7812448" y="4336328"/>
            <a:ext cx="418942" cy="362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537900D4-BB62-749D-6E1E-A8FD2B2E6849}"/>
              </a:ext>
            </a:extLst>
          </p:cNvPr>
          <p:cNvSpPr/>
          <p:nvPr/>
        </p:nvSpPr>
        <p:spPr bwMode="white">
          <a:xfrm>
            <a:off x="7031692" y="5289506"/>
            <a:ext cx="1094962" cy="467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44516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E6B1DA9-B9FF-49BA-F9B3-415340F182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714356"/>
            <a:ext cx="9678693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0902F37-2EA6-8BD5-710A-D9ADE6F2E8E8}"/>
              </a:ext>
            </a:extLst>
          </p:cNvPr>
          <p:cNvSpPr/>
          <p:nvPr/>
        </p:nvSpPr>
        <p:spPr bwMode="white">
          <a:xfrm>
            <a:off x="9197864" y="5980926"/>
            <a:ext cx="365694" cy="333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865254C2-80C5-79F9-C1D8-8D30DF300C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10512" y="571480"/>
            <a:ext cx="3720899" cy="2652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13093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7AF40B8-386E-4265-1A91-52FB3142BA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785794"/>
            <a:ext cx="948224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20111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8EEF8BC-EE96-8127-A2A0-FA125B4F06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714356"/>
            <a:ext cx="11340000" cy="41386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463DD49-C06B-8035-219E-1BD790BC767A}"/>
              </a:ext>
            </a:extLst>
          </p:cNvPr>
          <p:cNvSpPr/>
          <p:nvPr/>
        </p:nvSpPr>
        <p:spPr bwMode="white">
          <a:xfrm>
            <a:off x="8269476" y="3956644"/>
            <a:ext cx="1123526" cy="46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60DA1B97-F3C8-26A3-D19D-5DD12ACBCD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10050" y="4000504"/>
            <a:ext cx="3509591" cy="2857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95119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C90FABB-B6F9-D52B-EB7D-09F44B2AA5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274" y="928670"/>
            <a:ext cx="11340000" cy="36199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56F57E8-AD89-E37D-19DB-C7E8D5310ACB}"/>
              </a:ext>
            </a:extLst>
          </p:cNvPr>
          <p:cNvSpPr/>
          <p:nvPr/>
        </p:nvSpPr>
        <p:spPr bwMode="white">
          <a:xfrm>
            <a:off x="4460966" y="1042984"/>
            <a:ext cx="418942" cy="371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12AC3EF6-B2BB-5243-DFAC-415F71715669}"/>
              </a:ext>
            </a:extLst>
          </p:cNvPr>
          <p:cNvSpPr/>
          <p:nvPr/>
        </p:nvSpPr>
        <p:spPr bwMode="white">
          <a:xfrm>
            <a:off x="7507818" y="2714620"/>
            <a:ext cx="2374396" cy="633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31341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自定义</PresentationFormat>
  <Paragraphs>0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63</cp:revision>
  <dcterms:created xsi:type="dcterms:W3CDTF">2015-09-16T06:44:00Z</dcterms:created>
  <dcterms:modified xsi:type="dcterms:W3CDTF">2024-10-11T01:32:46Z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