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209800"/>
            <a:ext cx="92392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1C4DDF-E5AB-AE7F-37E3-DDB900624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01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611326-8BB5-E663-701C-74483D40AD5F}"/>
              </a:ext>
            </a:extLst>
          </p:cNvPr>
          <p:cNvSpPr/>
          <p:nvPr/>
        </p:nvSpPr>
        <p:spPr bwMode="white">
          <a:xfrm>
            <a:off x="4238613" y="3000372"/>
            <a:ext cx="1234384" cy="59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C4A37DE-6B6F-0DE0-BFDE-9F542D872D10}"/>
              </a:ext>
            </a:extLst>
          </p:cNvPr>
          <p:cNvSpPr/>
          <p:nvPr/>
        </p:nvSpPr>
        <p:spPr bwMode="white">
          <a:xfrm>
            <a:off x="4330428" y="4000504"/>
            <a:ext cx="1161612" cy="5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6C5A2AC-BBE5-2A6A-0A68-9C094DC34C8D}"/>
              </a:ext>
            </a:extLst>
          </p:cNvPr>
          <p:cNvSpPr/>
          <p:nvPr/>
        </p:nvSpPr>
        <p:spPr bwMode="white">
          <a:xfrm>
            <a:off x="3959093" y="5239840"/>
            <a:ext cx="1123526" cy="51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987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AD3312-4542-9072-54CD-B1AF5DC77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0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80D119-141C-B589-771E-33328BE98664}"/>
              </a:ext>
            </a:extLst>
          </p:cNvPr>
          <p:cNvSpPr/>
          <p:nvPr/>
        </p:nvSpPr>
        <p:spPr bwMode="white">
          <a:xfrm>
            <a:off x="10443173" y="3379908"/>
            <a:ext cx="437984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633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2F505F-D375-3BC5-EE0E-6B6EA6FD6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1FE253F-084A-E5FA-86A4-80B613C498CD}"/>
              </a:ext>
            </a:extLst>
          </p:cNvPr>
          <p:cNvSpPr/>
          <p:nvPr/>
        </p:nvSpPr>
        <p:spPr bwMode="white">
          <a:xfrm>
            <a:off x="10433652" y="2244688"/>
            <a:ext cx="380856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826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ABD453-BB27-3D4E-AF0B-750C1CC00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30147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155BE63-4B95-9A79-935A-1FFF8577B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234" y="3957736"/>
            <a:ext cx="11340000" cy="101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917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26059A-A8AD-5648-0FC5-00878B82B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6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101394-ED97-9088-0DC8-537CA2E9552F}"/>
              </a:ext>
            </a:extLst>
          </p:cNvPr>
          <p:cNvSpPr/>
          <p:nvPr/>
        </p:nvSpPr>
        <p:spPr bwMode="white">
          <a:xfrm>
            <a:off x="10338438" y="2166575"/>
            <a:ext cx="333249" cy="38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748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D39E19-3060-2A9C-B7B3-163AC94FE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37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72F24B-D23B-8C5C-5EC4-3434C83FC6E4}"/>
              </a:ext>
            </a:extLst>
          </p:cNvPr>
          <p:cNvSpPr/>
          <p:nvPr/>
        </p:nvSpPr>
        <p:spPr bwMode="white">
          <a:xfrm>
            <a:off x="10357481" y="3682396"/>
            <a:ext cx="361813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10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4A027F-484F-24A1-75E3-26F15A3A3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7642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E73955-7D99-EAB7-6A2D-AEE561014B3D}"/>
              </a:ext>
            </a:extLst>
          </p:cNvPr>
          <p:cNvSpPr/>
          <p:nvPr/>
        </p:nvSpPr>
        <p:spPr bwMode="white">
          <a:xfrm>
            <a:off x="8927245" y="2007944"/>
            <a:ext cx="319734" cy="34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59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0E334E-1DD3-DD8E-22E6-F283459B3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7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9311EA-F530-1B45-00C3-DC598C40DD86}"/>
              </a:ext>
            </a:extLst>
          </p:cNvPr>
          <p:cNvSpPr/>
          <p:nvPr/>
        </p:nvSpPr>
        <p:spPr bwMode="white">
          <a:xfrm>
            <a:off x="10309874" y="4113741"/>
            <a:ext cx="371334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641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8CC4D0-9890-6C94-018B-4DDE6A3BA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80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ADD455-3A34-D4D7-8E5D-04D8C6CBBB97}"/>
              </a:ext>
            </a:extLst>
          </p:cNvPr>
          <p:cNvSpPr/>
          <p:nvPr/>
        </p:nvSpPr>
        <p:spPr bwMode="white">
          <a:xfrm>
            <a:off x="10309874" y="2196520"/>
            <a:ext cx="380856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1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FC95E9-D746-8A3F-DCA1-4CC91105F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71546"/>
            <a:ext cx="11340000" cy="29230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F395A3B-1D53-FB70-1826-5311F7029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4071942"/>
            <a:ext cx="11340000" cy="9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58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740C84-D70F-7CE7-3D93-7B2C82458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097" y="780752"/>
            <a:ext cx="938515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8CFBADA-28CC-5217-DAC0-CE73CC95E170}"/>
              </a:ext>
            </a:extLst>
          </p:cNvPr>
          <p:cNvSpPr/>
          <p:nvPr/>
        </p:nvSpPr>
        <p:spPr bwMode="white">
          <a:xfrm>
            <a:off x="6690346" y="2071678"/>
            <a:ext cx="1977422" cy="46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08E6286-30B1-938A-6096-16156275F6E4}"/>
              </a:ext>
            </a:extLst>
          </p:cNvPr>
          <p:cNvSpPr/>
          <p:nvPr/>
        </p:nvSpPr>
        <p:spPr bwMode="white">
          <a:xfrm>
            <a:off x="9156806" y="2949703"/>
            <a:ext cx="386123" cy="3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D588B3C0-9D51-AE3A-0327-4BD949B25FAE}"/>
              </a:ext>
            </a:extLst>
          </p:cNvPr>
          <p:cNvSpPr/>
          <p:nvPr/>
        </p:nvSpPr>
        <p:spPr bwMode="white">
          <a:xfrm>
            <a:off x="953660" y="3643314"/>
            <a:ext cx="998936" cy="46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FE817035-6EC6-F006-5629-B4B0A5C8EF63}"/>
              </a:ext>
            </a:extLst>
          </p:cNvPr>
          <p:cNvSpPr/>
          <p:nvPr/>
        </p:nvSpPr>
        <p:spPr bwMode="white">
          <a:xfrm>
            <a:off x="4381488" y="3714752"/>
            <a:ext cx="1410531" cy="40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BA3A8DED-264E-BE71-8D52-3D18D47E2DE0}"/>
              </a:ext>
            </a:extLst>
          </p:cNvPr>
          <p:cNvSpPr/>
          <p:nvPr/>
        </p:nvSpPr>
        <p:spPr bwMode="white">
          <a:xfrm>
            <a:off x="1922908" y="4503461"/>
            <a:ext cx="1836054" cy="402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2572B1AC-4E11-86D6-A491-AB3F845E3913}"/>
              </a:ext>
            </a:extLst>
          </p:cNvPr>
          <p:cNvSpPr/>
          <p:nvPr/>
        </p:nvSpPr>
        <p:spPr bwMode="white">
          <a:xfrm>
            <a:off x="8676122" y="4503461"/>
            <a:ext cx="890447" cy="37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016C44E4-D938-7210-A64E-543E96E63240}"/>
              </a:ext>
            </a:extLst>
          </p:cNvPr>
          <p:cNvSpPr/>
          <p:nvPr/>
        </p:nvSpPr>
        <p:spPr bwMode="white">
          <a:xfrm>
            <a:off x="945780" y="5307945"/>
            <a:ext cx="457043" cy="36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2E24F507-5F5F-D930-B32C-030642E7BD4E}"/>
              </a:ext>
            </a:extLst>
          </p:cNvPr>
          <p:cNvSpPr/>
          <p:nvPr/>
        </p:nvSpPr>
        <p:spPr bwMode="white">
          <a:xfrm>
            <a:off x="7239009" y="5179890"/>
            <a:ext cx="1381954" cy="53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3C05A7-A5D7-1C96-51DB-8D2C4EECF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99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40C2B53-EC87-C9BE-1D12-8971C7DD7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5736" y="3643314"/>
            <a:ext cx="7736264" cy="288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658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E5C8CD-3FD1-ADA7-D007-ED48DAF9C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5488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290835-EFCF-C4BB-BFBD-24B79357C586}"/>
              </a:ext>
            </a:extLst>
          </p:cNvPr>
          <p:cNvSpPr/>
          <p:nvPr/>
        </p:nvSpPr>
        <p:spPr bwMode="white">
          <a:xfrm>
            <a:off x="3289778" y="971583"/>
            <a:ext cx="1094962" cy="5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F03BA4C-C546-CB85-1B99-E00759FE4889}"/>
              </a:ext>
            </a:extLst>
          </p:cNvPr>
          <p:cNvSpPr/>
          <p:nvPr/>
        </p:nvSpPr>
        <p:spPr bwMode="white">
          <a:xfrm>
            <a:off x="4727511" y="1905458"/>
            <a:ext cx="1637682" cy="45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BE7F19A-AEBC-A784-CE2B-D426E2BAB456}"/>
              </a:ext>
            </a:extLst>
          </p:cNvPr>
          <p:cNvSpPr/>
          <p:nvPr/>
        </p:nvSpPr>
        <p:spPr bwMode="white">
          <a:xfrm>
            <a:off x="1052246" y="3754148"/>
            <a:ext cx="514156" cy="46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1008D13-0A70-C283-BF34-75EF6052DB79}"/>
              </a:ext>
            </a:extLst>
          </p:cNvPr>
          <p:cNvSpPr/>
          <p:nvPr/>
        </p:nvSpPr>
        <p:spPr bwMode="white">
          <a:xfrm>
            <a:off x="2156730" y="5593309"/>
            <a:ext cx="1114005" cy="4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860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2364BA-F3C5-E7DC-3235-0D12327F8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453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9AA5E2-76FF-D7BE-23BC-566711D51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467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484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49C795-3820-A846-5521-C93FC4296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89871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497AB9-DAA6-B655-A764-0F8EDB523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6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BF0D91-8484-2875-0EA1-3BBD95CF4071}"/>
              </a:ext>
            </a:extLst>
          </p:cNvPr>
          <p:cNvSpPr/>
          <p:nvPr/>
        </p:nvSpPr>
        <p:spPr bwMode="white">
          <a:xfrm>
            <a:off x="6244231" y="2899841"/>
            <a:ext cx="2180403" cy="52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002C469-8870-B89C-FBA3-7F7A21F5E395}"/>
              </a:ext>
            </a:extLst>
          </p:cNvPr>
          <p:cNvSpPr/>
          <p:nvPr/>
        </p:nvSpPr>
        <p:spPr bwMode="white">
          <a:xfrm>
            <a:off x="5349219" y="5671049"/>
            <a:ext cx="1123526" cy="51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316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88B6CB-BB0A-403C-08B1-3DBEA09CD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5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76F6F64-CEEF-0F00-1303-F02498856E4F}"/>
              </a:ext>
            </a:extLst>
          </p:cNvPr>
          <p:cNvSpPr/>
          <p:nvPr/>
        </p:nvSpPr>
        <p:spPr bwMode="white">
          <a:xfrm>
            <a:off x="5758639" y="1157450"/>
            <a:ext cx="1056876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21B5F36-1B71-CDF7-1E9F-EFBFDA5AEB6A}"/>
              </a:ext>
            </a:extLst>
          </p:cNvPr>
          <p:cNvSpPr/>
          <p:nvPr/>
        </p:nvSpPr>
        <p:spPr bwMode="white">
          <a:xfrm>
            <a:off x="9681460" y="1000108"/>
            <a:ext cx="1272324" cy="66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439B3BB-EFED-D674-3D20-39901A7312F1}"/>
              </a:ext>
            </a:extLst>
          </p:cNvPr>
          <p:cNvSpPr/>
          <p:nvPr/>
        </p:nvSpPr>
        <p:spPr bwMode="white">
          <a:xfrm>
            <a:off x="3673450" y="2136667"/>
            <a:ext cx="1922484" cy="50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B3F7616F-D22A-696D-6E5D-C7FFECFDB455}"/>
              </a:ext>
            </a:extLst>
          </p:cNvPr>
          <p:cNvSpPr/>
          <p:nvPr/>
        </p:nvSpPr>
        <p:spPr bwMode="white">
          <a:xfrm>
            <a:off x="1238216" y="2969098"/>
            <a:ext cx="1882992" cy="6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5CE283EA-2C07-CC25-E6AB-D1DFFA5CF2DA}"/>
              </a:ext>
            </a:extLst>
          </p:cNvPr>
          <p:cNvSpPr/>
          <p:nvPr/>
        </p:nvSpPr>
        <p:spPr bwMode="white">
          <a:xfrm>
            <a:off x="4738679" y="3929066"/>
            <a:ext cx="3419356" cy="59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F9B3EB3F-C176-ACD1-E650-5CEAF8ACAFB8}"/>
              </a:ext>
            </a:extLst>
          </p:cNvPr>
          <p:cNvSpPr/>
          <p:nvPr/>
        </p:nvSpPr>
        <p:spPr bwMode="white">
          <a:xfrm>
            <a:off x="10814508" y="4056149"/>
            <a:ext cx="485591" cy="4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xmlns="" id="{3F9B129C-D938-EDED-BFB3-3EBA253A0794}"/>
              </a:ext>
            </a:extLst>
          </p:cNvPr>
          <p:cNvSpPr/>
          <p:nvPr/>
        </p:nvSpPr>
        <p:spPr bwMode="white">
          <a:xfrm>
            <a:off x="931284" y="4971527"/>
            <a:ext cx="533198" cy="5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xmlns="" id="{4F5A3FF0-765A-97AD-111B-40B719D922FE}"/>
              </a:ext>
            </a:extLst>
          </p:cNvPr>
          <p:cNvSpPr/>
          <p:nvPr/>
        </p:nvSpPr>
        <p:spPr bwMode="white">
          <a:xfrm>
            <a:off x="1521612" y="4971527"/>
            <a:ext cx="2104231" cy="5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72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1DAF35-092F-89E5-DA2B-695C70560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461C332-86F0-F511-A1CD-52D02D8AB3DD}"/>
              </a:ext>
            </a:extLst>
          </p:cNvPr>
          <p:cNvSpPr/>
          <p:nvPr/>
        </p:nvSpPr>
        <p:spPr bwMode="white">
          <a:xfrm>
            <a:off x="5977632" y="1138311"/>
            <a:ext cx="1066397" cy="4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AEAC156-EE2A-745A-94F6-E5B2B89E4DA7}"/>
              </a:ext>
            </a:extLst>
          </p:cNvPr>
          <p:cNvSpPr/>
          <p:nvPr/>
        </p:nvSpPr>
        <p:spPr bwMode="white">
          <a:xfrm>
            <a:off x="9929017" y="1119246"/>
            <a:ext cx="1104483" cy="5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1215EE0-744E-BF68-DA9A-55EE3474E0B7}"/>
              </a:ext>
            </a:extLst>
          </p:cNvPr>
          <p:cNvSpPr/>
          <p:nvPr/>
        </p:nvSpPr>
        <p:spPr bwMode="white">
          <a:xfrm>
            <a:off x="2809852" y="2000241"/>
            <a:ext cx="1158761" cy="53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2067AF3-38D9-1E12-A0BE-C718F7AF8A97}"/>
              </a:ext>
            </a:extLst>
          </p:cNvPr>
          <p:cNvSpPr/>
          <p:nvPr/>
        </p:nvSpPr>
        <p:spPr bwMode="white">
          <a:xfrm>
            <a:off x="6096000" y="2857496"/>
            <a:ext cx="2890397" cy="66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970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5CBDBD-0BB1-79B8-E075-593747540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0693E18-BA06-8CF8-4714-D1DE23A98A6C}"/>
              </a:ext>
            </a:extLst>
          </p:cNvPr>
          <p:cNvSpPr/>
          <p:nvPr/>
        </p:nvSpPr>
        <p:spPr bwMode="white">
          <a:xfrm>
            <a:off x="5501561" y="1071547"/>
            <a:ext cx="2666141" cy="5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D193C83-237B-E833-9B4B-69CF31456423}"/>
              </a:ext>
            </a:extLst>
          </p:cNvPr>
          <p:cNvSpPr/>
          <p:nvPr/>
        </p:nvSpPr>
        <p:spPr bwMode="white">
          <a:xfrm>
            <a:off x="10433652" y="2186159"/>
            <a:ext cx="314206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6B3DAD1-4CEE-3386-1C7F-8AF6AF9C3AE4}"/>
              </a:ext>
            </a:extLst>
          </p:cNvPr>
          <p:cNvSpPr/>
          <p:nvPr/>
        </p:nvSpPr>
        <p:spPr bwMode="white">
          <a:xfrm>
            <a:off x="2073853" y="2857496"/>
            <a:ext cx="2593387" cy="7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713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3F7959-680E-60EF-BBA3-EC24BDB7F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3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60DE09-7440-B2CF-311B-0BC0BA18B880}"/>
              </a:ext>
            </a:extLst>
          </p:cNvPr>
          <p:cNvSpPr/>
          <p:nvPr/>
        </p:nvSpPr>
        <p:spPr bwMode="white">
          <a:xfrm>
            <a:off x="1445440" y="2101165"/>
            <a:ext cx="1114005" cy="5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BB431F2-45E8-CBB4-C07C-152DAA23B64A}"/>
              </a:ext>
            </a:extLst>
          </p:cNvPr>
          <p:cNvSpPr/>
          <p:nvPr/>
        </p:nvSpPr>
        <p:spPr bwMode="white">
          <a:xfrm>
            <a:off x="5339697" y="4007778"/>
            <a:ext cx="1713853" cy="5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870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22DAE3-FDB9-D344-4212-F9A90F11E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7897DDD-28B2-A88C-208D-592554D779E4}"/>
              </a:ext>
            </a:extLst>
          </p:cNvPr>
          <p:cNvSpPr/>
          <p:nvPr/>
        </p:nvSpPr>
        <p:spPr bwMode="white">
          <a:xfrm>
            <a:off x="10357481" y="4711764"/>
            <a:ext cx="37133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833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6A18CF-3F16-A9DB-4EE8-2FC1C5719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489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602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865FCC-0592-C651-6FEA-9AE50C6E3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6926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34EE71-0E40-3643-1E28-4F79E0AEED87}"/>
              </a:ext>
            </a:extLst>
          </p:cNvPr>
          <p:cNvSpPr/>
          <p:nvPr/>
        </p:nvSpPr>
        <p:spPr bwMode="white">
          <a:xfrm>
            <a:off x="8994703" y="1201131"/>
            <a:ext cx="292977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354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2024-10-11T02:55:36Z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