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70" r:id="rId4"/>
    <p:sldId id="369" r:id="rId5"/>
    <p:sldId id="368" r:id="rId6"/>
    <p:sldId id="367" r:id="rId7"/>
    <p:sldId id="366" r:id="rId8"/>
    <p:sldId id="365" r:id="rId9"/>
    <p:sldId id="363" r:id="rId10"/>
    <p:sldId id="362" r:id="rId11"/>
    <p:sldId id="361" r:id="rId12"/>
    <p:sldId id="360" r:id="rId13"/>
    <p:sldId id="359" r:id="rId14"/>
    <p:sldId id="371" r:id="rId15"/>
    <p:sldId id="358" r:id="rId16"/>
    <p:sldId id="357" r:id="rId17"/>
    <p:sldId id="356" r:id="rId18"/>
    <p:sldId id="355" r:id="rId19"/>
    <p:sldId id="354" r:id="rId20"/>
    <p:sldId id="353" r:id="rId21"/>
    <p:sldId id="352" r:id="rId22"/>
    <p:sldId id="351" r:id="rId23"/>
    <p:sldId id="350" r:id="rId24"/>
    <p:sldId id="348" r:id="rId25"/>
    <p:sldId id="346" r:id="rId26"/>
    <p:sldId id="345" r:id="rId27"/>
    <p:sldId id="344" r:id="rId28"/>
    <p:sldId id="343" r:id="rId29"/>
    <p:sldId id="342" r:id="rId30"/>
    <p:sldId id="341" r:id="rId31"/>
    <p:sldId id="339" r:id="rId32"/>
    <p:sldId id="338" r:id="rId33"/>
    <p:sldId id="336" r:id="rId34"/>
    <p:sldId id="335" r:id="rId35"/>
    <p:sldId id="334" r:id="rId36"/>
    <p:sldId id="332" r:id="rId37"/>
    <p:sldId id="331" r:id="rId38"/>
    <p:sldId id="330" r:id="rId39"/>
    <p:sldId id="329" r:id="rId40"/>
    <p:sldId id="328" r:id="rId41"/>
    <p:sldId id="326" r:id="rId42"/>
    <p:sldId id="325" r:id="rId43"/>
    <p:sldId id="372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864" autoAdjust="0"/>
    <p:restoredTop sz="93868" autoAdjust="0"/>
  </p:normalViewPr>
  <p:slideViewPr>
    <p:cSldViewPr showGuides="1">
      <p:cViewPr varScale="1">
        <p:scale>
          <a:sx n="61" d="100"/>
          <a:sy n="61" d="100"/>
        </p:scale>
        <p:origin x="-154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0263" y="3067050"/>
            <a:ext cx="79914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41654A-AA27-3C3D-C435-25D0ED42A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4100" y="857232"/>
            <a:ext cx="11340000" cy="5622633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224" y="1000108"/>
            <a:ext cx="5381625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23565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64BEA8F-54B4-BB7A-9035-E74E2E6A3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757124"/>
            <a:ext cx="11340000" cy="25633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6A38CA4-16B1-0E5D-EDE5-2FAB9244C80E}"/>
              </a:ext>
            </a:extLst>
          </p:cNvPr>
          <p:cNvSpPr/>
          <p:nvPr/>
        </p:nvSpPr>
        <p:spPr bwMode="white">
          <a:xfrm>
            <a:off x="3359244" y="2767774"/>
            <a:ext cx="2894508" cy="42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1422" y="3357562"/>
            <a:ext cx="4105283" cy="334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1422" y="3242419"/>
            <a:ext cx="4214842" cy="331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17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35D9CC7-1BA9-8B31-02A7-98B0564982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27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D8418A9-11D8-8858-B3C7-212B273E2D73}"/>
              </a:ext>
            </a:extLst>
          </p:cNvPr>
          <p:cNvSpPr/>
          <p:nvPr/>
        </p:nvSpPr>
        <p:spPr bwMode="white">
          <a:xfrm>
            <a:off x="9748110" y="2857496"/>
            <a:ext cx="1134236" cy="61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10BBEA5-A4CD-75C0-5468-16255462E3C5}"/>
              </a:ext>
            </a:extLst>
          </p:cNvPr>
          <p:cNvSpPr/>
          <p:nvPr/>
        </p:nvSpPr>
        <p:spPr bwMode="white">
          <a:xfrm>
            <a:off x="1178841" y="3714752"/>
            <a:ext cx="7988993" cy="67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694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674B3C8-52E3-6E10-3609-7C2F6B44B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9793"/>
          <a:stretch>
            <a:fillRect/>
          </a:stretch>
        </p:blipFill>
        <p:spPr>
          <a:xfrm>
            <a:off x="360000" y="900000"/>
            <a:ext cx="11340000" cy="26718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91251EE-D3E9-73F3-B17E-832D5680C84A}"/>
              </a:ext>
            </a:extLst>
          </p:cNvPr>
          <p:cNvSpPr/>
          <p:nvPr/>
        </p:nvSpPr>
        <p:spPr bwMode="white">
          <a:xfrm>
            <a:off x="5920503" y="2864649"/>
            <a:ext cx="837884" cy="41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60" y="3571876"/>
            <a:ext cx="3918725" cy="3114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606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674B3C8-52E3-6E10-3609-7C2F6B44B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1549"/>
          <a:stretch>
            <a:fillRect/>
          </a:stretch>
        </p:blipFill>
        <p:spPr>
          <a:xfrm>
            <a:off x="238084" y="1000108"/>
            <a:ext cx="11340000" cy="25784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C9AB980-D0C0-9672-2B99-502F8211B3DA}"/>
              </a:ext>
            </a:extLst>
          </p:cNvPr>
          <p:cNvSpPr/>
          <p:nvPr/>
        </p:nvSpPr>
        <p:spPr bwMode="white">
          <a:xfrm>
            <a:off x="1561560" y="2958600"/>
            <a:ext cx="409420" cy="36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606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46A1028-47CB-0B99-AD13-916FEEDB26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714356"/>
            <a:ext cx="11340000" cy="3571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DA1E0D6-F5CF-71EB-83EA-CA8EF9040FA2}"/>
              </a:ext>
            </a:extLst>
          </p:cNvPr>
          <p:cNvSpPr/>
          <p:nvPr/>
        </p:nvSpPr>
        <p:spPr bwMode="white">
          <a:xfrm>
            <a:off x="5094058" y="1809757"/>
            <a:ext cx="580806" cy="52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E17E1312-2017-AA19-C9A3-27930B768D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4286256"/>
            <a:ext cx="11340000" cy="774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486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67174" y="1428736"/>
            <a:ext cx="4500575" cy="477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36" y="1428736"/>
            <a:ext cx="4572032" cy="4757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7599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DDE43BC-4910-FB59-37EC-A4AB93773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84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5F8565A-414F-F046-83B0-82BEF46D3641}"/>
              </a:ext>
            </a:extLst>
          </p:cNvPr>
          <p:cNvSpPr/>
          <p:nvPr/>
        </p:nvSpPr>
        <p:spPr bwMode="white">
          <a:xfrm>
            <a:off x="7881914" y="1142984"/>
            <a:ext cx="3143308" cy="51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862EFF3-410E-19A4-C4A1-958AC54308B6}"/>
              </a:ext>
            </a:extLst>
          </p:cNvPr>
          <p:cNvSpPr/>
          <p:nvPr/>
        </p:nvSpPr>
        <p:spPr bwMode="white">
          <a:xfrm>
            <a:off x="1169319" y="2000240"/>
            <a:ext cx="5355309" cy="54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1884" y="2571744"/>
            <a:ext cx="3643338" cy="3819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9738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855526C-60BC-345E-04CF-A18821546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1055210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284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EAB6611-0BEC-AEF2-5F94-F657E46F6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1000108"/>
            <a:ext cx="11340000" cy="4646634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1214422"/>
            <a:ext cx="10820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39213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C1B1CE3-A23A-5F9B-2473-39B1B4B44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438" y="542809"/>
            <a:ext cx="10593784" cy="397396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3A30666D-77B4-B51E-8B66-222F2C046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7632"/>
          <a:stretch>
            <a:fillRect/>
          </a:stretch>
        </p:blipFill>
        <p:spPr>
          <a:xfrm>
            <a:off x="9334480" y="3429000"/>
            <a:ext cx="2857520" cy="304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A3CAAB-DB7D-1698-B9E3-B3031E596C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438" y="828562"/>
            <a:ext cx="11340000" cy="26441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5851D18-050B-ADAA-F5C0-58440FDC6400}"/>
              </a:ext>
            </a:extLst>
          </p:cNvPr>
          <p:cNvSpPr/>
          <p:nvPr/>
        </p:nvSpPr>
        <p:spPr bwMode="white">
          <a:xfrm>
            <a:off x="7010732" y="2823611"/>
            <a:ext cx="2875465" cy="42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1422" y="3429000"/>
            <a:ext cx="4400558" cy="305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95670" y="3357562"/>
            <a:ext cx="4643470" cy="3461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5637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7469769-D769-33A3-8826-259AE1BE0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99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220B37D-810C-9486-9AB5-D5CE3875FFBA}"/>
              </a:ext>
            </a:extLst>
          </p:cNvPr>
          <p:cNvSpPr/>
          <p:nvPr/>
        </p:nvSpPr>
        <p:spPr bwMode="white">
          <a:xfrm>
            <a:off x="9852846" y="2052337"/>
            <a:ext cx="409420" cy="37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3643314"/>
            <a:ext cx="415300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03799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B94AE44-4E9C-839A-879D-5227531CD7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08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8857DAF-2F99-CD36-831D-48EF43FEFD63}"/>
              </a:ext>
            </a:extLst>
          </p:cNvPr>
          <p:cNvSpPr/>
          <p:nvPr/>
        </p:nvSpPr>
        <p:spPr bwMode="white">
          <a:xfrm>
            <a:off x="8348463" y="2167637"/>
            <a:ext cx="428463" cy="36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39074" y="2786058"/>
            <a:ext cx="3857636" cy="302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5241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DDD51C0-70E0-86B4-7A3A-5B8DEC698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2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FA1CC48-3083-6D8C-8682-C50329E759EE}"/>
              </a:ext>
            </a:extLst>
          </p:cNvPr>
          <p:cNvSpPr/>
          <p:nvPr/>
        </p:nvSpPr>
        <p:spPr bwMode="white">
          <a:xfrm>
            <a:off x="6139496" y="3005717"/>
            <a:ext cx="314206" cy="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5C53D2B7-F2E1-6382-49AA-6C53A12943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2992" y="4572008"/>
            <a:ext cx="7450512" cy="187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5142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044AEB0-2E93-DF29-F34B-6525BD48C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876" y="971438"/>
            <a:ext cx="11340000" cy="183099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7C5AF97E-09BA-7108-B847-2593BF7171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9654" y="2571744"/>
            <a:ext cx="11340000" cy="170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165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7ACB03C-88B3-D0F5-0EC9-D800F7BB7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857232"/>
            <a:ext cx="1011981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F9574A7-0005-2EE0-45D2-F6E780E6655D}"/>
              </a:ext>
            </a:extLst>
          </p:cNvPr>
          <p:cNvSpPr/>
          <p:nvPr/>
        </p:nvSpPr>
        <p:spPr bwMode="white">
          <a:xfrm>
            <a:off x="3309918" y="5357826"/>
            <a:ext cx="1643073" cy="1143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812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A1837CE-999C-528E-64F2-7789720DCC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231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11380F8-2552-B01B-D209-04EDCD50C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857232"/>
            <a:ext cx="10383808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7AE1C7A-FA87-2E8F-4BC6-CA51241DFE2C}"/>
              </a:ext>
            </a:extLst>
          </p:cNvPr>
          <p:cNvSpPr/>
          <p:nvPr/>
        </p:nvSpPr>
        <p:spPr bwMode="white">
          <a:xfrm>
            <a:off x="2825536" y="6097451"/>
            <a:ext cx="4577245" cy="47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339" y="928670"/>
            <a:ext cx="4759191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78256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7B10D7F-FB23-D954-057A-B96937106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892479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8CFE397-9628-7586-226E-6C6E0903FC48}"/>
              </a:ext>
            </a:extLst>
          </p:cNvPr>
          <p:cNvSpPr/>
          <p:nvPr/>
        </p:nvSpPr>
        <p:spPr bwMode="white">
          <a:xfrm>
            <a:off x="2022542" y="2494483"/>
            <a:ext cx="329715" cy="29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187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58F5D58-ADC8-CB60-96DA-48E213625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072900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475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8408DE6-DCBB-A1EF-F09B-5D9E999A6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000" y="1000108"/>
            <a:ext cx="11340000" cy="444749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75" y="1181100"/>
            <a:ext cx="111442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568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30053D3-F53B-3B3D-646A-29EC22C7AB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528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9A819A93-3348-20CD-3602-61D0913421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1785926"/>
            <a:ext cx="11340000" cy="12003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590B6AC-260B-98F2-79B5-C35312B6D425}"/>
              </a:ext>
            </a:extLst>
          </p:cNvPr>
          <p:cNvSpPr/>
          <p:nvPr/>
        </p:nvSpPr>
        <p:spPr bwMode="white">
          <a:xfrm>
            <a:off x="1595186" y="2071678"/>
            <a:ext cx="1143228" cy="5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827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95A01D4-8BEB-2D72-6F54-F53A09C11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928670"/>
            <a:ext cx="11340000" cy="46466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300DD4E-866C-61B6-5BDA-3501115720BD}"/>
              </a:ext>
            </a:extLst>
          </p:cNvPr>
          <p:cNvSpPr/>
          <p:nvPr/>
        </p:nvSpPr>
        <p:spPr bwMode="white">
          <a:xfrm>
            <a:off x="2238348" y="3714752"/>
            <a:ext cx="1260900" cy="63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491DE14-EE6A-2E01-448C-DA255587F3C8}"/>
              </a:ext>
            </a:extLst>
          </p:cNvPr>
          <p:cNvSpPr/>
          <p:nvPr/>
        </p:nvSpPr>
        <p:spPr bwMode="white">
          <a:xfrm>
            <a:off x="7167570" y="3714752"/>
            <a:ext cx="2920495" cy="641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FE04663B-B566-E34A-E905-9B9E82A9C2AC}"/>
              </a:ext>
            </a:extLst>
          </p:cNvPr>
          <p:cNvSpPr/>
          <p:nvPr/>
        </p:nvSpPr>
        <p:spPr bwMode="white">
          <a:xfrm>
            <a:off x="1052246" y="4714884"/>
            <a:ext cx="4472250" cy="603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216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55D9A94-FA1A-B5BC-6E5D-37A421560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3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6575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24099F1-B576-7A1C-A768-B7D401FBC9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785794"/>
            <a:ext cx="11340000" cy="37892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5837CFD-06C3-A0FB-584F-F3F32A52B7FC}"/>
              </a:ext>
            </a:extLst>
          </p:cNvPr>
          <p:cNvSpPr/>
          <p:nvPr/>
        </p:nvSpPr>
        <p:spPr bwMode="white">
          <a:xfrm>
            <a:off x="8217080" y="1033954"/>
            <a:ext cx="1085440" cy="47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3A8C23A-2411-05C1-8789-B95C075858B5}"/>
              </a:ext>
            </a:extLst>
          </p:cNvPr>
          <p:cNvSpPr/>
          <p:nvPr/>
        </p:nvSpPr>
        <p:spPr bwMode="white">
          <a:xfrm>
            <a:off x="8283730" y="2036140"/>
            <a:ext cx="428463" cy="37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CF0B94E-FD17-6423-98A0-0A979F81E32F}"/>
              </a:ext>
            </a:extLst>
          </p:cNvPr>
          <p:cNvSpPr/>
          <p:nvPr/>
        </p:nvSpPr>
        <p:spPr bwMode="white">
          <a:xfrm>
            <a:off x="9930934" y="2961970"/>
            <a:ext cx="847405" cy="39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573AF26-4B74-4302-E147-7F2F8C6438A2}"/>
              </a:ext>
            </a:extLst>
          </p:cNvPr>
          <p:cNvSpPr/>
          <p:nvPr/>
        </p:nvSpPr>
        <p:spPr bwMode="white">
          <a:xfrm>
            <a:off x="1152194" y="3906889"/>
            <a:ext cx="704584" cy="39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6E033621-EFB0-FACB-CDF1-4828B05011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38678" y="3571876"/>
            <a:ext cx="5736000" cy="307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695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AEACB1B-689B-D799-C4B0-4D44B6E8F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652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EF71FD30-1577-A2FF-F8C2-650213B1F2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0757"/>
          <a:stretch>
            <a:fillRect/>
          </a:stretch>
        </p:blipFill>
        <p:spPr>
          <a:xfrm>
            <a:off x="3309918" y="2285992"/>
            <a:ext cx="4450116" cy="370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446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AE3F0AF-360D-7B94-373F-558BFB108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274" y="928670"/>
            <a:ext cx="11340000" cy="28764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5839A91-C177-964F-BF03-A4035C8D2D58}"/>
              </a:ext>
            </a:extLst>
          </p:cNvPr>
          <p:cNvSpPr/>
          <p:nvPr/>
        </p:nvSpPr>
        <p:spPr bwMode="white">
          <a:xfrm>
            <a:off x="1718800" y="1252512"/>
            <a:ext cx="837884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D6555B4-4880-2A24-20E8-1C632EF417E3}"/>
              </a:ext>
            </a:extLst>
          </p:cNvPr>
          <p:cNvSpPr/>
          <p:nvPr/>
        </p:nvSpPr>
        <p:spPr bwMode="white">
          <a:xfrm>
            <a:off x="6231949" y="2214517"/>
            <a:ext cx="409420" cy="361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295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840089-8410-E4EC-B235-2D1F40B46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714356"/>
            <a:ext cx="11340000" cy="37947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0D5DB79-F000-EC12-C957-7E4871754DC6}"/>
              </a:ext>
            </a:extLst>
          </p:cNvPr>
          <p:cNvSpPr/>
          <p:nvPr/>
        </p:nvSpPr>
        <p:spPr bwMode="white">
          <a:xfrm>
            <a:off x="4522773" y="3937034"/>
            <a:ext cx="828362" cy="40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EF71FD30-1577-A2FF-F8C2-650213B1F2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762"/>
          <a:stretch>
            <a:fillRect/>
          </a:stretch>
        </p:blipFill>
        <p:spPr>
          <a:xfrm>
            <a:off x="6881818" y="3429000"/>
            <a:ext cx="5524496" cy="310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923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8A49F50-36F1-0C79-722B-712F38C6A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5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760AB4F-E9D6-6927-D285-DDE86E393FB7}"/>
              </a:ext>
            </a:extLst>
          </p:cNvPr>
          <p:cNvSpPr/>
          <p:nvPr/>
        </p:nvSpPr>
        <p:spPr bwMode="white">
          <a:xfrm>
            <a:off x="1778690" y="4124001"/>
            <a:ext cx="1174038" cy="59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957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B956080-2965-0149-9343-B9FC60B73B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65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C0594D6-1733-41AA-C53B-40B79A5C8810}"/>
              </a:ext>
            </a:extLst>
          </p:cNvPr>
          <p:cNvSpPr/>
          <p:nvPr/>
        </p:nvSpPr>
        <p:spPr bwMode="white">
          <a:xfrm>
            <a:off x="3521108" y="4000504"/>
            <a:ext cx="6075354" cy="69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27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6191F1A-596D-BE0B-FCF6-26D4338458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069058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780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9015BFF-6F08-7B03-87DD-E91FC4F18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37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5B108C2-2E4D-FC1C-73E5-C7E6AED96AE5}"/>
              </a:ext>
            </a:extLst>
          </p:cNvPr>
          <p:cNvSpPr/>
          <p:nvPr/>
        </p:nvSpPr>
        <p:spPr bwMode="white">
          <a:xfrm>
            <a:off x="7215415" y="2091599"/>
            <a:ext cx="3361056" cy="4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604" y="2714620"/>
            <a:ext cx="5500726" cy="3908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24166" y="2767070"/>
            <a:ext cx="5572164" cy="3777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78144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7DADD69-5E22-8B0B-6FF5-276D57CC55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420" y="2614512"/>
            <a:ext cx="9025340" cy="319324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8262739F-DE9D-E346-27FD-9B9758E30A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8612" y="1071546"/>
            <a:ext cx="8143932" cy="467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5321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831B88E-35FF-DB51-7004-1C5EFEE52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54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C0DAB0F-B46C-62DA-5BB4-B009BF0192F8}"/>
              </a:ext>
            </a:extLst>
          </p:cNvPr>
          <p:cNvSpPr/>
          <p:nvPr/>
        </p:nvSpPr>
        <p:spPr bwMode="white">
          <a:xfrm>
            <a:off x="6882166" y="1090702"/>
            <a:ext cx="1085440" cy="50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822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F4AD2CC-5432-A369-81BE-25C6ADE85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192"/>
          <a:stretch>
            <a:fillRect/>
          </a:stretch>
        </p:blipFill>
        <p:spPr>
          <a:xfrm>
            <a:off x="431438" y="757124"/>
            <a:ext cx="10736660" cy="2732631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8262739F-DE9D-E346-27FD-9B9758E30A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4165" y="3286124"/>
            <a:ext cx="6228593" cy="357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394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F4AD2CC-5432-A369-81BE-25C6ADE85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328"/>
          <a:stretch>
            <a:fillRect/>
          </a:stretch>
        </p:blipFill>
        <p:spPr>
          <a:xfrm>
            <a:off x="166646" y="928670"/>
            <a:ext cx="11340000" cy="20110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924C6EE-B7E3-E681-08BD-B38578FEA3FC}"/>
              </a:ext>
            </a:extLst>
          </p:cNvPr>
          <p:cNvSpPr/>
          <p:nvPr/>
        </p:nvSpPr>
        <p:spPr bwMode="white">
          <a:xfrm>
            <a:off x="2061406" y="1337455"/>
            <a:ext cx="875969" cy="41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3ABFCE4-D01A-ED34-87EB-7AF9CDA812DC}"/>
              </a:ext>
            </a:extLst>
          </p:cNvPr>
          <p:cNvSpPr/>
          <p:nvPr/>
        </p:nvSpPr>
        <p:spPr bwMode="white">
          <a:xfrm>
            <a:off x="5679542" y="1337455"/>
            <a:ext cx="885491" cy="41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B74F0D2-20BF-7233-0941-ED2AAD4B2DCE}"/>
              </a:ext>
            </a:extLst>
          </p:cNvPr>
          <p:cNvSpPr/>
          <p:nvPr/>
        </p:nvSpPr>
        <p:spPr bwMode="white">
          <a:xfrm>
            <a:off x="4889265" y="2357924"/>
            <a:ext cx="1123526" cy="41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394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5FD9ED6-B125-E14B-E23F-9C8911002B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4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E0ABEAC-2874-4ACC-7E5F-B57BB342D0B7}"/>
              </a:ext>
            </a:extLst>
          </p:cNvPr>
          <p:cNvSpPr/>
          <p:nvPr/>
        </p:nvSpPr>
        <p:spPr bwMode="white">
          <a:xfrm>
            <a:off x="6834559" y="1033505"/>
            <a:ext cx="1066397" cy="47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2E5A5A2-0C07-B76E-47FD-D48F296BA9C4}"/>
              </a:ext>
            </a:extLst>
          </p:cNvPr>
          <p:cNvSpPr/>
          <p:nvPr/>
        </p:nvSpPr>
        <p:spPr bwMode="white">
          <a:xfrm>
            <a:off x="9119697" y="1996656"/>
            <a:ext cx="1085440" cy="49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90D16AD-B807-5751-08F5-5802574380DF}"/>
              </a:ext>
            </a:extLst>
          </p:cNvPr>
          <p:cNvSpPr/>
          <p:nvPr/>
        </p:nvSpPr>
        <p:spPr bwMode="white">
          <a:xfrm>
            <a:off x="6282317" y="4786322"/>
            <a:ext cx="4600029" cy="59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42A2DA4-5DA0-6DC7-9396-19D602015F9F}"/>
              </a:ext>
            </a:extLst>
          </p:cNvPr>
          <p:cNvSpPr/>
          <p:nvPr/>
        </p:nvSpPr>
        <p:spPr bwMode="white">
          <a:xfrm>
            <a:off x="1178841" y="5887402"/>
            <a:ext cx="1637682" cy="47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82090641-6B39-FCCD-4DA7-BABF67BDFB05}"/>
              </a:ext>
            </a:extLst>
          </p:cNvPr>
          <p:cNvSpPr/>
          <p:nvPr/>
        </p:nvSpPr>
        <p:spPr bwMode="white">
          <a:xfrm>
            <a:off x="2883173" y="5858793"/>
            <a:ext cx="2713602" cy="51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041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F7FF591-4305-0D58-B2CF-8475531A6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785794"/>
            <a:ext cx="11340000" cy="29705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60A132D-7949-8383-08AA-DB5D3DE9AC3B}"/>
              </a:ext>
            </a:extLst>
          </p:cNvPr>
          <p:cNvSpPr/>
          <p:nvPr/>
        </p:nvSpPr>
        <p:spPr bwMode="white">
          <a:xfrm>
            <a:off x="3442120" y="3059058"/>
            <a:ext cx="1161612" cy="41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4628" y="3000372"/>
            <a:ext cx="44386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40888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1A5BA4D-A8FC-1536-E59C-02756E7BCD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608684"/>
            <a:ext cx="10787138" cy="37360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F4DBE5B-84F7-B612-7EF1-1F7FEECF2383}"/>
              </a:ext>
            </a:extLst>
          </p:cNvPr>
          <p:cNvSpPr/>
          <p:nvPr/>
        </p:nvSpPr>
        <p:spPr bwMode="white">
          <a:xfrm>
            <a:off x="7024694" y="3500438"/>
            <a:ext cx="1285884" cy="5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70B759C7-531E-B4CA-76D6-0AF385B1C9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2662" y="4109146"/>
            <a:ext cx="8514334" cy="2748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793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B19EDF4-B022-62DA-D6B0-902D2FD24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45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C4473C5-CCB5-A1C1-A45B-8BB2C6A44EB1}"/>
              </a:ext>
            </a:extLst>
          </p:cNvPr>
          <p:cNvSpPr/>
          <p:nvPr/>
        </p:nvSpPr>
        <p:spPr bwMode="white">
          <a:xfrm>
            <a:off x="9072090" y="2963169"/>
            <a:ext cx="1810256" cy="53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7620880-BEC0-A4C9-F242-A4C4D73E92C0}"/>
              </a:ext>
            </a:extLst>
          </p:cNvPr>
          <p:cNvSpPr/>
          <p:nvPr/>
        </p:nvSpPr>
        <p:spPr bwMode="white">
          <a:xfrm>
            <a:off x="1197884" y="3857628"/>
            <a:ext cx="6041124" cy="61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135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81CE555-35DE-0333-D947-2F0E5712F6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36" y="785794"/>
            <a:ext cx="10034773" cy="586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026" y="2382262"/>
            <a:ext cx="9501254" cy="4164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920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43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64</cp:revision>
  <dcterms:created xsi:type="dcterms:W3CDTF">2015-09-16T06:44:00Z</dcterms:created>
  <dcterms:modified xsi:type="dcterms:W3CDTF">2024-10-11T03:36:19Z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