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2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58" r:id="rId17"/>
    <p:sldId id="341" r:id="rId18"/>
    <p:sldId id="338" r:id="rId19"/>
    <p:sldId id="337" r:id="rId20"/>
    <p:sldId id="336" r:id="rId21"/>
    <p:sldId id="334" r:id="rId22"/>
    <p:sldId id="333" r:id="rId23"/>
    <p:sldId id="331" r:id="rId24"/>
    <p:sldId id="330" r:id="rId25"/>
    <p:sldId id="329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8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4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4925" y="3067050"/>
            <a:ext cx="95821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B1188-5F78-2C49-4365-67494FD4E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41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E0D19D-DDFF-9257-996B-9EDAA469F193}"/>
              </a:ext>
            </a:extLst>
          </p:cNvPr>
          <p:cNvSpPr/>
          <p:nvPr/>
        </p:nvSpPr>
        <p:spPr bwMode="white">
          <a:xfrm>
            <a:off x="5101662" y="2123696"/>
            <a:ext cx="390377" cy="50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C5CCB4-BA71-5C00-E310-3AA8244430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04" y="2928934"/>
            <a:ext cx="7664826" cy="361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52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48A0E-3435-73F7-FFB3-56735CEC7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6A875-DCC1-AEDE-5963-8607C0D6B8E2}"/>
              </a:ext>
            </a:extLst>
          </p:cNvPr>
          <p:cNvSpPr/>
          <p:nvPr/>
        </p:nvSpPr>
        <p:spPr bwMode="white">
          <a:xfrm>
            <a:off x="7786700" y="1023817"/>
            <a:ext cx="1114005" cy="47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35E688-4EDB-1111-E0A0-AA74E54BE0DD}"/>
              </a:ext>
            </a:extLst>
          </p:cNvPr>
          <p:cNvSpPr/>
          <p:nvPr/>
        </p:nvSpPr>
        <p:spPr bwMode="white">
          <a:xfrm>
            <a:off x="9100654" y="3004891"/>
            <a:ext cx="1209219" cy="4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3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40507-63BE-B084-61FF-CDA2D5AD3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979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154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FEA46-193D-A803-CBCD-D17527E76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25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12D27D-6E2F-BECB-1FF2-0BF0F64190FA}"/>
              </a:ext>
            </a:extLst>
          </p:cNvPr>
          <p:cNvSpPr/>
          <p:nvPr/>
        </p:nvSpPr>
        <p:spPr bwMode="white">
          <a:xfrm>
            <a:off x="7615314" y="2886658"/>
            <a:ext cx="2338338" cy="54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7540507-63BE-B084-61FF-CDA2D5AD3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3" t="30924" r="18704"/>
          <a:stretch>
            <a:fillRect/>
          </a:stretch>
        </p:blipFill>
        <p:spPr>
          <a:xfrm>
            <a:off x="3595670" y="3643314"/>
            <a:ext cx="5072098" cy="293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0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8B815-87E3-C440-FD23-4F41273FA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642918"/>
            <a:ext cx="11340000" cy="3761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371F72-6F21-EB87-11AB-2568B518913C}"/>
              </a:ext>
            </a:extLst>
          </p:cNvPr>
          <p:cNvSpPr/>
          <p:nvPr/>
        </p:nvSpPr>
        <p:spPr bwMode="white">
          <a:xfrm>
            <a:off x="7483932" y="2814148"/>
            <a:ext cx="1171134" cy="47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7540507-63BE-B084-61FF-CDA2D5AD3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3" t="30924" r="18704"/>
          <a:stretch>
            <a:fillRect/>
          </a:stretch>
        </p:blipFill>
        <p:spPr>
          <a:xfrm>
            <a:off x="5810248" y="3500438"/>
            <a:ext cx="5072098" cy="293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33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AF82C-AD34-93A0-2454-0EDB7505C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21"/>
          <a:stretch>
            <a:fillRect/>
          </a:stretch>
        </p:blipFill>
        <p:spPr>
          <a:xfrm>
            <a:off x="360000" y="900000"/>
            <a:ext cx="11340000" cy="27433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5B5FC-EEBB-C73F-2A25-C7BB86C83D98}"/>
              </a:ext>
            </a:extLst>
          </p:cNvPr>
          <p:cNvSpPr/>
          <p:nvPr/>
        </p:nvSpPr>
        <p:spPr bwMode="white">
          <a:xfrm>
            <a:off x="6596523" y="3093686"/>
            <a:ext cx="314206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7540507-63BE-B084-61FF-CDA2D5AD3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3" t="30924" r="18704"/>
          <a:stretch>
            <a:fillRect/>
          </a:stretch>
        </p:blipFill>
        <p:spPr>
          <a:xfrm>
            <a:off x="3309918" y="3643314"/>
            <a:ext cx="5072098" cy="293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2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AF82C-AD34-93A0-2454-0EDB7505C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2"/>
          <a:stretch>
            <a:fillRect/>
          </a:stretch>
        </p:blipFill>
        <p:spPr>
          <a:xfrm>
            <a:off x="238084" y="1071546"/>
            <a:ext cx="11340000" cy="25454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F38E6-687E-429E-B17E-D028C87852B4}"/>
              </a:ext>
            </a:extLst>
          </p:cNvPr>
          <p:cNvSpPr/>
          <p:nvPr/>
        </p:nvSpPr>
        <p:spPr bwMode="white">
          <a:xfrm>
            <a:off x="9169167" y="1223039"/>
            <a:ext cx="923576" cy="410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7540507-63BE-B084-61FF-CDA2D5AD3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3" t="30924" r="18704"/>
          <a:stretch>
            <a:fillRect/>
          </a:stretch>
        </p:blipFill>
        <p:spPr>
          <a:xfrm>
            <a:off x="3524232" y="3571876"/>
            <a:ext cx="5072098" cy="293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2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5A2DE-31D1-EF78-94BB-937CF9619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5" y="714357"/>
            <a:ext cx="10022280" cy="42533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6C5F7-F6D6-0FFF-6FDA-3F0FC03696C9}"/>
              </a:ext>
            </a:extLst>
          </p:cNvPr>
          <p:cNvSpPr/>
          <p:nvPr/>
        </p:nvSpPr>
        <p:spPr bwMode="white">
          <a:xfrm>
            <a:off x="9239272" y="2571744"/>
            <a:ext cx="785818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457F264-88E4-F139-84BB-9FEFBD27CB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852" y="4143380"/>
            <a:ext cx="3286148" cy="249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51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CB1E1-1F63-FC25-C46F-275B0ED30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00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FA973-C146-059C-C92E-2199A8C1D4E5}"/>
              </a:ext>
            </a:extLst>
          </p:cNvPr>
          <p:cNvSpPr/>
          <p:nvPr/>
        </p:nvSpPr>
        <p:spPr bwMode="white">
          <a:xfrm>
            <a:off x="10386045" y="2081058"/>
            <a:ext cx="342770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279841-02D2-91BC-1BEA-9C1F82131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702" y="2928934"/>
            <a:ext cx="4755564" cy="291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6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AE332-5AA3-C7A2-DC2C-28733EA13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10D9C-BDE4-69E8-819E-C5E675B6525C}"/>
              </a:ext>
            </a:extLst>
          </p:cNvPr>
          <p:cNvSpPr/>
          <p:nvPr/>
        </p:nvSpPr>
        <p:spPr bwMode="white">
          <a:xfrm>
            <a:off x="10328916" y="2970454"/>
            <a:ext cx="428463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9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63E01-5259-845B-5168-88A921739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857232"/>
            <a:ext cx="98199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DA976-7B09-1AA1-D4F8-CF63B42545CA}"/>
              </a:ext>
            </a:extLst>
          </p:cNvPr>
          <p:cNvSpPr/>
          <p:nvPr/>
        </p:nvSpPr>
        <p:spPr bwMode="white">
          <a:xfrm>
            <a:off x="9167472" y="2722447"/>
            <a:ext cx="296823" cy="33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5B566464-5E2D-69E5-2BA7-8A6CB5AFA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24" y="1000108"/>
            <a:ext cx="10165156" cy="36445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29FCC84-902E-0C1E-27D2-4CF3E1D9DA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26" y="4786322"/>
            <a:ext cx="10165156" cy="148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832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4EDA9-AECB-52A6-4D91-6C8B28F06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01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C06168-077B-6E41-607D-0223EDC77E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870" y="2928934"/>
            <a:ext cx="9644130" cy="289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20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A15C9-E612-B7EF-14EF-FFE331C46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2814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E64FC-F6E3-EE40-1F4A-890229A4568A}"/>
              </a:ext>
            </a:extLst>
          </p:cNvPr>
          <p:cNvSpPr/>
          <p:nvPr/>
        </p:nvSpPr>
        <p:spPr bwMode="white">
          <a:xfrm>
            <a:off x="1633052" y="2927267"/>
            <a:ext cx="380856" cy="52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7AC04C-C522-591E-0E1C-8B6308DC65BB}"/>
              </a:ext>
            </a:extLst>
          </p:cNvPr>
          <p:cNvSpPr/>
          <p:nvPr/>
        </p:nvSpPr>
        <p:spPr bwMode="white">
          <a:xfrm>
            <a:off x="7403027" y="2994042"/>
            <a:ext cx="885491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3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4894C-C267-F19E-2512-A7132A278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89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0634E3-AD69-602F-2C7D-5E19A64C8F28}"/>
              </a:ext>
            </a:extLst>
          </p:cNvPr>
          <p:cNvSpPr/>
          <p:nvPr/>
        </p:nvSpPr>
        <p:spPr bwMode="white">
          <a:xfrm>
            <a:off x="3894021" y="4498803"/>
            <a:ext cx="1062863" cy="47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55788E-4CD9-588E-32E5-15120A993820}"/>
              </a:ext>
            </a:extLst>
          </p:cNvPr>
          <p:cNvSpPr/>
          <p:nvPr/>
        </p:nvSpPr>
        <p:spPr bwMode="white">
          <a:xfrm>
            <a:off x="6560038" y="6174108"/>
            <a:ext cx="779433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64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4EF98-87AF-2D64-3FA1-B7EB980C4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785794"/>
            <a:ext cx="93073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9D350-9A32-E2F2-6645-E744E8824799}"/>
              </a:ext>
            </a:extLst>
          </p:cNvPr>
          <p:cNvSpPr/>
          <p:nvPr/>
        </p:nvSpPr>
        <p:spPr bwMode="white">
          <a:xfrm>
            <a:off x="8759496" y="1857682"/>
            <a:ext cx="312590" cy="32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79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373B0-2A0F-7B29-A3E1-60E2016F8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785794"/>
            <a:ext cx="11340000" cy="3789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222817-F469-7455-9069-DB3E9D684EAA}"/>
              </a:ext>
            </a:extLst>
          </p:cNvPr>
          <p:cNvSpPr/>
          <p:nvPr/>
        </p:nvSpPr>
        <p:spPr bwMode="white">
          <a:xfrm>
            <a:off x="10483176" y="2045708"/>
            <a:ext cx="342769" cy="39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1F0866-AEA9-FA79-9B6F-4747B535BC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068" y="2386100"/>
            <a:ext cx="3235670" cy="416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47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7FA1F-5279-635D-7784-9098D05DC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89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308B1-8C95-BB9A-1A01-0DC949BAE502}"/>
              </a:ext>
            </a:extLst>
          </p:cNvPr>
          <p:cNvSpPr/>
          <p:nvPr/>
        </p:nvSpPr>
        <p:spPr bwMode="white">
          <a:xfrm>
            <a:off x="3492544" y="2043369"/>
            <a:ext cx="637934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8E1E0F-ED11-4FBF-80C9-B1A7910452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670" y="2714620"/>
            <a:ext cx="4450116" cy="37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13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BF1E8-0274-561F-E911-6C3C0F85A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2791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A30DB0-0FA5-41A2-EAB5-F88200DD20DA}"/>
              </a:ext>
            </a:extLst>
          </p:cNvPr>
          <p:cNvSpPr/>
          <p:nvPr/>
        </p:nvSpPr>
        <p:spPr bwMode="white">
          <a:xfrm>
            <a:off x="1680658" y="1785926"/>
            <a:ext cx="1272069" cy="6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641ABA-BE23-D7AA-8272-F5C56C2C5560}"/>
              </a:ext>
            </a:extLst>
          </p:cNvPr>
          <p:cNvSpPr/>
          <p:nvPr/>
        </p:nvSpPr>
        <p:spPr bwMode="white">
          <a:xfrm>
            <a:off x="8697938" y="1857364"/>
            <a:ext cx="1327151" cy="5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56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32E60-7B2A-18BA-D677-B74794C9E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63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10F84-D23F-4769-21B0-B1A22A57F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1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145CB-0B53-4C47-3C2D-1E59FF995971}"/>
              </a:ext>
            </a:extLst>
          </p:cNvPr>
          <p:cNvSpPr/>
          <p:nvPr/>
        </p:nvSpPr>
        <p:spPr bwMode="white">
          <a:xfrm>
            <a:off x="5834811" y="3994728"/>
            <a:ext cx="371335" cy="3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8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0AD31-8D52-E86C-BF7B-8CD064CDF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0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E2B45-59FB-E247-D004-9C09A75A0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6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B77B0-4D47-0281-B84D-C8781CEEBF86}"/>
              </a:ext>
            </a:extLst>
          </p:cNvPr>
          <p:cNvSpPr/>
          <p:nvPr/>
        </p:nvSpPr>
        <p:spPr bwMode="white">
          <a:xfrm>
            <a:off x="10338438" y="4045130"/>
            <a:ext cx="428463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74C376E-6D3A-24A0-0BF1-9DB10F39C7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28" y="4244093"/>
            <a:ext cx="8307768" cy="261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43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64F82-2AC3-3F1B-7F12-468F575F1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40" y="1042876"/>
            <a:ext cx="11340000" cy="18033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F790DC-9F9E-7F58-8430-AF19BD698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857496"/>
            <a:ext cx="11340000" cy="192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504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DC3B5-6A36-E1B8-617C-241D8EBFB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1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DBBA4-5E01-97FF-08F2-A58CFE4B973A}"/>
              </a:ext>
            </a:extLst>
          </p:cNvPr>
          <p:cNvSpPr/>
          <p:nvPr/>
        </p:nvSpPr>
        <p:spPr bwMode="white">
          <a:xfrm>
            <a:off x="6253752" y="1057116"/>
            <a:ext cx="2985519" cy="5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6F106E-D2F0-E24A-A52A-34539F7BA4FF}"/>
              </a:ext>
            </a:extLst>
          </p:cNvPr>
          <p:cNvSpPr/>
          <p:nvPr/>
        </p:nvSpPr>
        <p:spPr bwMode="white">
          <a:xfrm>
            <a:off x="5730075" y="2986713"/>
            <a:ext cx="390377" cy="5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50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303C6-81C9-A071-02ED-8578999E6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857232"/>
            <a:ext cx="100686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57AA2-37A7-6FE5-F2EC-D5FB9DDF0835}"/>
              </a:ext>
            </a:extLst>
          </p:cNvPr>
          <p:cNvSpPr/>
          <p:nvPr/>
        </p:nvSpPr>
        <p:spPr bwMode="white">
          <a:xfrm>
            <a:off x="8030915" y="4476113"/>
            <a:ext cx="464964" cy="32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22BFA7-5852-B84D-47B5-121D6301F625}"/>
              </a:ext>
            </a:extLst>
          </p:cNvPr>
          <p:cNvSpPr/>
          <p:nvPr/>
        </p:nvSpPr>
        <p:spPr bwMode="white">
          <a:xfrm>
            <a:off x="4979051" y="5929330"/>
            <a:ext cx="4045907" cy="60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4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