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49" r:id="rId16"/>
    <p:sldId id="335" r:id="rId17"/>
    <p:sldId id="334" r:id="rId18"/>
    <p:sldId id="333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37" autoAdjust="0"/>
    <p:restoredTop sz="94660"/>
  </p:normalViewPr>
  <p:slideViewPr>
    <p:cSldViewPr showGuides="1">
      <p:cViewPr varScale="1">
        <p:scale>
          <a:sx n="103" d="100"/>
          <a:sy n="103" d="100"/>
        </p:scale>
        <p:origin x="84" y="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1026" y="1643050"/>
            <a:ext cx="10382283" cy="3746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33B081-F018-35BB-7F32-D9845399D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785794"/>
            <a:ext cx="977207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D524FC-9723-4610-5955-161AA8FE1ABA}"/>
              </a:ext>
            </a:extLst>
          </p:cNvPr>
          <p:cNvSpPr/>
          <p:nvPr/>
        </p:nvSpPr>
        <p:spPr bwMode="white">
          <a:xfrm>
            <a:off x="7996123" y="2689816"/>
            <a:ext cx="361016" cy="32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431384-4E33-F411-0FF1-C1458867B1DD}"/>
              </a:ext>
            </a:extLst>
          </p:cNvPr>
          <p:cNvSpPr/>
          <p:nvPr/>
        </p:nvSpPr>
        <p:spPr bwMode="white">
          <a:xfrm>
            <a:off x="7643310" y="3461273"/>
            <a:ext cx="877927" cy="39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95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5EBBBA-1514-5FC1-17F7-8A09C55F73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714356"/>
            <a:ext cx="861338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9AF4C4-777F-3138-EDE3-9D7362BA5E99}"/>
              </a:ext>
            </a:extLst>
          </p:cNvPr>
          <p:cNvSpPr/>
          <p:nvPr/>
        </p:nvSpPr>
        <p:spPr bwMode="white">
          <a:xfrm>
            <a:off x="8225099" y="2472585"/>
            <a:ext cx="260354" cy="29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71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A9C4E2-1712-CBCC-7C41-5E6D922402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785794"/>
            <a:ext cx="1084532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40C5F1-FEFF-362B-9EB9-89C85584A0C7}"/>
              </a:ext>
            </a:extLst>
          </p:cNvPr>
          <p:cNvSpPr/>
          <p:nvPr/>
        </p:nvSpPr>
        <p:spPr bwMode="white">
          <a:xfrm>
            <a:off x="9931809" y="5979520"/>
            <a:ext cx="409772" cy="37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26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C181E1-E62D-9CF4-5B12-7BE3168D0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71546"/>
            <a:ext cx="11340000" cy="365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958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3E1403-191F-D97D-A2AD-DD81197DF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86"/>
          <a:stretch>
            <a:fillRect/>
          </a:stretch>
        </p:blipFill>
        <p:spPr>
          <a:xfrm>
            <a:off x="523835" y="785794"/>
            <a:ext cx="11085387" cy="36433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A61EBD-DAD4-82A9-BAB6-15056E7322FC}"/>
              </a:ext>
            </a:extLst>
          </p:cNvPr>
          <p:cNvSpPr/>
          <p:nvPr/>
        </p:nvSpPr>
        <p:spPr bwMode="white">
          <a:xfrm>
            <a:off x="10025090" y="3714752"/>
            <a:ext cx="642942" cy="5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81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3E1403-191F-D97D-A2AD-DD81197DF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97"/>
          <a:stretch>
            <a:fillRect/>
          </a:stretch>
        </p:blipFill>
        <p:spPr>
          <a:xfrm>
            <a:off x="309522" y="1142984"/>
            <a:ext cx="10996676" cy="371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8146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50C139-F550-958E-BF57-426D509BA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9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9DEA6F-1102-F8B2-BFAA-756BC8CFA2C6}"/>
              </a:ext>
            </a:extLst>
          </p:cNvPr>
          <p:cNvSpPr/>
          <p:nvPr/>
        </p:nvSpPr>
        <p:spPr bwMode="white">
          <a:xfrm>
            <a:off x="9100654" y="3962944"/>
            <a:ext cx="1066397" cy="51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506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C8385A-B2C7-7596-2849-62C15FB097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FEA6BC-574C-F31D-2FAC-76C5EDD39753}"/>
              </a:ext>
            </a:extLst>
          </p:cNvPr>
          <p:cNvSpPr/>
          <p:nvPr/>
        </p:nvSpPr>
        <p:spPr bwMode="white">
          <a:xfrm>
            <a:off x="6444180" y="3857628"/>
            <a:ext cx="1294893" cy="54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659EBF-788A-B17D-3BE4-6A4A5263D587}"/>
              </a:ext>
            </a:extLst>
          </p:cNvPr>
          <p:cNvSpPr/>
          <p:nvPr/>
        </p:nvSpPr>
        <p:spPr bwMode="white">
          <a:xfrm>
            <a:off x="5177833" y="4884139"/>
            <a:ext cx="1056876" cy="495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61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EA5204-FCAE-A9B7-AC70-C45A9FBBA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714356"/>
            <a:ext cx="1093317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546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FA92C2-51B1-518C-B756-F996668442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12" y="642918"/>
            <a:ext cx="10144196" cy="340114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3479B1E-AD08-D735-0AD7-D9849F7D4D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093" y="3857628"/>
            <a:ext cx="7501187" cy="290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933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DFAB17-7585-A7B3-D0AB-663F2535D1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07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D6D3CA-F1E0-BE55-983F-9BE1E7715F9B}"/>
              </a:ext>
            </a:extLst>
          </p:cNvPr>
          <p:cNvSpPr/>
          <p:nvPr/>
        </p:nvSpPr>
        <p:spPr bwMode="white">
          <a:xfrm>
            <a:off x="5653904" y="2496133"/>
            <a:ext cx="2299484" cy="64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5DEB4F-33C6-D0E1-F157-6D026B77E5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857232"/>
            <a:ext cx="11340000" cy="39179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E86B8E-D075-23E2-87B0-8C94D8D0A671}"/>
              </a:ext>
            </a:extLst>
          </p:cNvPr>
          <p:cNvSpPr/>
          <p:nvPr/>
        </p:nvSpPr>
        <p:spPr bwMode="white">
          <a:xfrm>
            <a:off x="7326911" y="1071547"/>
            <a:ext cx="2412427" cy="5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13D777-E0D2-93B3-495A-416D728CF760}"/>
              </a:ext>
            </a:extLst>
          </p:cNvPr>
          <p:cNvSpPr/>
          <p:nvPr/>
        </p:nvSpPr>
        <p:spPr bwMode="white">
          <a:xfrm>
            <a:off x="1242729" y="4003036"/>
            <a:ext cx="418942" cy="343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21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79A9F2-5141-91EE-E454-682343A408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9292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7CBC80-DC21-E61B-715C-3F7C8ECDA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40" y="1214422"/>
            <a:ext cx="11340000" cy="4094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7500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193915-DBD1-F1FE-C28C-96A1B30C0B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785794"/>
            <a:ext cx="11340000" cy="56562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345CEB-C602-438B-A389-74D208260616}"/>
              </a:ext>
            </a:extLst>
          </p:cNvPr>
          <p:cNvSpPr/>
          <p:nvPr/>
        </p:nvSpPr>
        <p:spPr bwMode="white">
          <a:xfrm>
            <a:off x="7431646" y="2975906"/>
            <a:ext cx="457028" cy="42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A8249E-5AB0-7C02-34FF-B88E67B40A81}"/>
              </a:ext>
            </a:extLst>
          </p:cNvPr>
          <p:cNvSpPr/>
          <p:nvPr/>
        </p:nvSpPr>
        <p:spPr bwMode="white">
          <a:xfrm>
            <a:off x="4556180" y="4823219"/>
            <a:ext cx="485591" cy="43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84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7A828-26BB-A66F-B2A5-6E8852B4E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12" y="928670"/>
            <a:ext cx="11340000" cy="30074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E0C072-E0EF-330D-DBA4-B6AB3597BBF9}"/>
              </a:ext>
            </a:extLst>
          </p:cNvPr>
          <p:cNvSpPr/>
          <p:nvPr/>
        </p:nvSpPr>
        <p:spPr bwMode="white">
          <a:xfrm>
            <a:off x="7596198" y="1857364"/>
            <a:ext cx="2401495" cy="742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8D36F9-E3A7-D644-9D93-91D746AA5BEF}"/>
              </a:ext>
            </a:extLst>
          </p:cNvPr>
          <p:cNvSpPr/>
          <p:nvPr/>
        </p:nvSpPr>
        <p:spPr bwMode="white">
          <a:xfrm>
            <a:off x="1199910" y="3067297"/>
            <a:ext cx="1133047" cy="44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92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1A0D2D-0036-4A49-310C-6A6D073234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16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1C8E4E-82FF-2EA1-FBAE-5092864F5A87}"/>
              </a:ext>
            </a:extLst>
          </p:cNvPr>
          <p:cNvSpPr/>
          <p:nvPr/>
        </p:nvSpPr>
        <p:spPr bwMode="white">
          <a:xfrm>
            <a:off x="1692997" y="2856740"/>
            <a:ext cx="571284" cy="47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92E6DB-443A-DDE2-705F-C05DD71E82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0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A5EF23-8750-BE2C-1317-39C813F48078}"/>
              </a:ext>
            </a:extLst>
          </p:cNvPr>
          <p:cNvSpPr/>
          <p:nvPr/>
        </p:nvSpPr>
        <p:spPr bwMode="white">
          <a:xfrm>
            <a:off x="9300604" y="1148076"/>
            <a:ext cx="1123526" cy="46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353F9A-B2D9-3C42-193F-5032E6057B8F}"/>
              </a:ext>
            </a:extLst>
          </p:cNvPr>
          <p:cNvSpPr/>
          <p:nvPr/>
        </p:nvSpPr>
        <p:spPr bwMode="white">
          <a:xfrm>
            <a:off x="3702015" y="2083136"/>
            <a:ext cx="1866196" cy="46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A65FFA-ED9D-6E8C-83BD-29C7220E69C5}"/>
              </a:ext>
            </a:extLst>
          </p:cNvPr>
          <p:cNvSpPr/>
          <p:nvPr/>
        </p:nvSpPr>
        <p:spPr bwMode="white">
          <a:xfrm>
            <a:off x="7291586" y="2083136"/>
            <a:ext cx="2009017" cy="46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A6368E-866B-9E94-EA15-21B812240D83}"/>
              </a:ext>
            </a:extLst>
          </p:cNvPr>
          <p:cNvSpPr/>
          <p:nvPr/>
        </p:nvSpPr>
        <p:spPr bwMode="white">
          <a:xfrm>
            <a:off x="8776926" y="3018195"/>
            <a:ext cx="1923325" cy="46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380E63-BBAB-9994-FAD5-0AAA9C1C10B4}"/>
              </a:ext>
            </a:extLst>
          </p:cNvPr>
          <p:cNvSpPr/>
          <p:nvPr/>
        </p:nvSpPr>
        <p:spPr bwMode="white">
          <a:xfrm>
            <a:off x="4787455" y="3962796"/>
            <a:ext cx="1999496" cy="45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43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86081B-FEB4-AE5C-6024-4BA21FB8FF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0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81F3F6-961F-A949-649B-B803C32C9046}"/>
              </a:ext>
            </a:extLst>
          </p:cNvPr>
          <p:cNvSpPr/>
          <p:nvPr/>
        </p:nvSpPr>
        <p:spPr bwMode="white">
          <a:xfrm>
            <a:off x="1464483" y="2090627"/>
            <a:ext cx="10187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6AF714-AD49-0296-330C-B18A360217E2}"/>
              </a:ext>
            </a:extLst>
          </p:cNvPr>
          <p:cNvSpPr/>
          <p:nvPr/>
        </p:nvSpPr>
        <p:spPr bwMode="white">
          <a:xfrm>
            <a:off x="7234458" y="2109677"/>
            <a:ext cx="98070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A23598-12EB-D180-D484-BDDBEAD12582}"/>
              </a:ext>
            </a:extLst>
          </p:cNvPr>
          <p:cNvSpPr/>
          <p:nvPr/>
        </p:nvSpPr>
        <p:spPr bwMode="white">
          <a:xfrm>
            <a:off x="5606297" y="3014553"/>
            <a:ext cx="1133047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9997A7-6060-6B3E-89CE-A660909B93A1}"/>
              </a:ext>
            </a:extLst>
          </p:cNvPr>
          <p:cNvSpPr/>
          <p:nvPr/>
        </p:nvSpPr>
        <p:spPr bwMode="white">
          <a:xfrm>
            <a:off x="8519848" y="3014553"/>
            <a:ext cx="1056876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77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7C3BEF-AD8A-091A-8538-1E30D3624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785794"/>
            <a:ext cx="925820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54C871-8A07-07DE-62A4-AF36A968A151}"/>
              </a:ext>
            </a:extLst>
          </p:cNvPr>
          <p:cNvSpPr/>
          <p:nvPr/>
        </p:nvSpPr>
        <p:spPr bwMode="white">
          <a:xfrm>
            <a:off x="8662657" y="5377465"/>
            <a:ext cx="279844" cy="3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00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5FC80E-E131-91EF-508F-DF9BF1AAAD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785794"/>
            <a:ext cx="991572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388690-1B57-7567-0FC4-98D16A3829F2}"/>
              </a:ext>
            </a:extLst>
          </p:cNvPr>
          <p:cNvSpPr/>
          <p:nvPr/>
        </p:nvSpPr>
        <p:spPr bwMode="white">
          <a:xfrm>
            <a:off x="9262164" y="2886271"/>
            <a:ext cx="324696" cy="33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02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72E258-68CA-D2B4-335D-FEB41D6C6A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9817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FE99688-BBEE-358B-16CB-8B75E253F7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64" y="2928002"/>
            <a:ext cx="11340000" cy="28584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A64A3A-6280-A471-710E-F9EA15F7FE9C}"/>
              </a:ext>
            </a:extLst>
          </p:cNvPr>
          <p:cNvSpPr/>
          <p:nvPr/>
        </p:nvSpPr>
        <p:spPr bwMode="white">
          <a:xfrm>
            <a:off x="10397703" y="5176651"/>
            <a:ext cx="361813" cy="39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8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75E4D1-EE5A-435B-13CD-5F5318620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12" y="1071546"/>
            <a:ext cx="11340000" cy="379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996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6F2429-9D71-B381-A24A-954F86B786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06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7505CD-655C-044C-C4F7-7F9EAFB81D30}"/>
              </a:ext>
            </a:extLst>
          </p:cNvPr>
          <p:cNvSpPr/>
          <p:nvPr/>
        </p:nvSpPr>
        <p:spPr bwMode="white">
          <a:xfrm>
            <a:off x="10347959" y="2148296"/>
            <a:ext cx="361813" cy="40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29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2024-10-11T16:18:35Z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