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7995EF-8176-A820-5C2D-96B1166A9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809" y="2943157"/>
            <a:ext cx="9726382" cy="971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B40B6-328C-B8B0-2896-825CA83FF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/>
        </p:blipFill>
        <p:spPr>
          <a:xfrm>
            <a:off x="695400" y="980728"/>
            <a:ext cx="11085564" cy="3094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05B92-49FD-EE95-92B3-CA867ACEEE6A}"/>
              </a:ext>
            </a:extLst>
          </p:cNvPr>
          <p:cNvSpPr/>
          <p:nvPr/>
        </p:nvSpPr>
        <p:spPr bwMode="white">
          <a:xfrm>
            <a:off x="1703512" y="2191434"/>
            <a:ext cx="576064" cy="44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28598-1FAA-2F95-1F50-D8DCF8CBF765}"/>
              </a:ext>
            </a:extLst>
          </p:cNvPr>
          <p:cNvSpPr/>
          <p:nvPr/>
        </p:nvSpPr>
        <p:spPr bwMode="white">
          <a:xfrm>
            <a:off x="5087888" y="3212976"/>
            <a:ext cx="1080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1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A3850-40E6-0B51-0FE4-48B05C822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09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DEE9814-B387-C2AA-5DEE-D2FF026309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93"/>
          <a:stretch/>
        </p:blipFill>
        <p:spPr>
          <a:xfrm>
            <a:off x="2063552" y="4077072"/>
            <a:ext cx="8256280" cy="260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11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68C8C-4E4D-0A22-1D1C-7C9BE8705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1"/>
          <a:stretch/>
        </p:blipFill>
        <p:spPr>
          <a:xfrm>
            <a:off x="767408" y="980728"/>
            <a:ext cx="11340000" cy="2096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F4D8B-C9A7-64DE-56D6-B54B1FF35AAB}"/>
              </a:ext>
            </a:extLst>
          </p:cNvPr>
          <p:cNvSpPr/>
          <p:nvPr/>
        </p:nvSpPr>
        <p:spPr bwMode="white">
          <a:xfrm>
            <a:off x="1338692" y="2286095"/>
            <a:ext cx="561763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2DD8A-0A54-A0CC-29D7-BAAD10183668}"/>
              </a:ext>
            </a:extLst>
          </p:cNvPr>
          <p:cNvSpPr/>
          <p:nvPr/>
        </p:nvSpPr>
        <p:spPr bwMode="white">
          <a:xfrm>
            <a:off x="8098894" y="2286095"/>
            <a:ext cx="866448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4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203B9-928E-7BF8-5E37-90BF31B22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1" y="851295"/>
            <a:ext cx="9696440" cy="37239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77D656-59BF-BA56-1AEA-FC63E6A2F6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/>
        </p:blipFill>
        <p:spPr>
          <a:xfrm>
            <a:off x="2423592" y="4293096"/>
            <a:ext cx="6624736" cy="26379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1EA0C-D32D-E320-63E0-889FCED97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6"/>
          <a:stretch/>
        </p:blipFill>
        <p:spPr>
          <a:xfrm>
            <a:off x="551384" y="980728"/>
            <a:ext cx="11638366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22E90-D037-FB71-EEEE-D171E5E88970}"/>
              </a:ext>
            </a:extLst>
          </p:cNvPr>
          <p:cNvSpPr/>
          <p:nvPr/>
        </p:nvSpPr>
        <p:spPr bwMode="white">
          <a:xfrm>
            <a:off x="3215680" y="2276872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C037D-A9F7-7FE9-7559-DF28CBCDF2CD}"/>
              </a:ext>
            </a:extLst>
          </p:cNvPr>
          <p:cNvSpPr/>
          <p:nvPr/>
        </p:nvSpPr>
        <p:spPr bwMode="white">
          <a:xfrm>
            <a:off x="8472264" y="3356992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1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7B675-27C6-3E9A-185F-AD0821433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1646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29F60-ED69-5664-5E52-28DA97DB20CE}"/>
              </a:ext>
            </a:extLst>
          </p:cNvPr>
          <p:cNvSpPr/>
          <p:nvPr/>
        </p:nvSpPr>
        <p:spPr bwMode="white">
          <a:xfrm>
            <a:off x="9541999" y="3139236"/>
            <a:ext cx="324313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4A4DDD-2428-D253-D74B-F2BC2ED16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933056"/>
            <a:ext cx="3206054" cy="283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4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D04C1-56F6-941D-6059-FA68F78EA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426756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D4AF56-1CE8-A28A-1620-FED9F8B8CCD0}"/>
              </a:ext>
            </a:extLst>
          </p:cNvPr>
          <p:cNvSpPr/>
          <p:nvPr/>
        </p:nvSpPr>
        <p:spPr bwMode="white">
          <a:xfrm>
            <a:off x="7392144" y="949644"/>
            <a:ext cx="3600400" cy="103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704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6592E-A8D9-F2F3-8212-35510B136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3996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28898-686F-C777-AA36-465AF7EA7732}"/>
              </a:ext>
            </a:extLst>
          </p:cNvPr>
          <p:cNvSpPr/>
          <p:nvPr/>
        </p:nvSpPr>
        <p:spPr bwMode="white">
          <a:xfrm>
            <a:off x="9676158" y="6189515"/>
            <a:ext cx="331809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91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1AC6B-8CC8-F77A-1072-FCAAFB7A6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7093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96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B8FA5-47C6-AA0F-7A61-238B48431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12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88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30EB4-FB2F-59F3-DE25-B1849ED61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92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E3F8BC-1544-EA72-4742-89D9571CC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6"/>
          <a:stretch/>
        </p:blipFill>
        <p:spPr>
          <a:xfrm>
            <a:off x="2351584" y="4005064"/>
            <a:ext cx="8064896" cy="290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113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