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7" r:id="rId4"/>
    <p:sldId id="336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445" autoAdjust="0"/>
    <p:restoredTop sz="94660"/>
  </p:normalViewPr>
  <p:slideViewPr>
    <p:cSldViewPr showGuides="1">
      <p:cViewPr varScale="1">
        <p:scale>
          <a:sx n="89" d="100"/>
          <a:sy n="89" d="100"/>
        </p:scale>
        <p:origin x="80" y="3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5638" y="3014663"/>
            <a:ext cx="58007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0AC9D-20DA-87B1-DB6A-C1AC1006E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3383658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8222B8F-4813-FB4E-19E7-41BFF0F4C0CF}"/>
              </a:ext>
            </a:extLst>
          </p:cNvPr>
          <p:cNvSpPr/>
          <p:nvPr/>
        </p:nvSpPr>
        <p:spPr bwMode="white">
          <a:xfrm>
            <a:off x="309522" y="1142984"/>
            <a:ext cx="5857916" cy="314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80" y="1071546"/>
            <a:ext cx="4572032" cy="4340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4277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A20ED-1162-1698-40BC-8BF2E1D07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4831991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F33232B-9CA4-36E0-9643-CF9E94D554E5}"/>
              </a:ext>
            </a:extLst>
          </p:cNvPr>
          <p:cNvSpPr/>
          <p:nvPr/>
        </p:nvSpPr>
        <p:spPr bwMode="white">
          <a:xfrm>
            <a:off x="7667636" y="857232"/>
            <a:ext cx="2523173" cy="78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F33232B-9CA4-36E0-9643-CF9E94D554E5}"/>
              </a:ext>
            </a:extLst>
          </p:cNvPr>
          <p:cNvSpPr/>
          <p:nvPr/>
        </p:nvSpPr>
        <p:spPr bwMode="white">
          <a:xfrm>
            <a:off x="523836" y="4000504"/>
            <a:ext cx="10144196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F33232B-9CA4-36E0-9643-CF9E94D554E5}"/>
              </a:ext>
            </a:extLst>
          </p:cNvPr>
          <p:cNvSpPr/>
          <p:nvPr/>
        </p:nvSpPr>
        <p:spPr bwMode="white">
          <a:xfrm>
            <a:off x="666712" y="5072074"/>
            <a:ext cx="9358378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31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555E9-CC84-23F9-D228-E0911AA5E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714356"/>
            <a:ext cx="10857919" cy="5868000"/>
          </a:xfrm>
          <a:prstGeom prst="rect">
            <a:avLst/>
          </a:prstGeom>
        </p:spPr>
      </p:pic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FF33232B-9CA4-36E0-9643-CF9E94D554E5}"/>
              </a:ext>
            </a:extLst>
          </p:cNvPr>
          <p:cNvSpPr/>
          <p:nvPr/>
        </p:nvSpPr>
        <p:spPr bwMode="white">
          <a:xfrm>
            <a:off x="309522" y="1857364"/>
            <a:ext cx="6357982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FF33232B-9CA4-36E0-9643-CF9E94D554E5}"/>
              </a:ext>
            </a:extLst>
          </p:cNvPr>
          <p:cNvSpPr/>
          <p:nvPr/>
        </p:nvSpPr>
        <p:spPr bwMode="white">
          <a:xfrm>
            <a:off x="452398" y="2928934"/>
            <a:ext cx="6500858" cy="10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FF33232B-9CA4-36E0-9643-CF9E94D554E5}"/>
              </a:ext>
            </a:extLst>
          </p:cNvPr>
          <p:cNvSpPr/>
          <p:nvPr/>
        </p:nvSpPr>
        <p:spPr bwMode="white">
          <a:xfrm>
            <a:off x="452398" y="4429132"/>
            <a:ext cx="8001056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FF33232B-9CA4-36E0-9643-CF9E94D554E5}"/>
              </a:ext>
            </a:extLst>
          </p:cNvPr>
          <p:cNvSpPr/>
          <p:nvPr/>
        </p:nvSpPr>
        <p:spPr bwMode="white">
          <a:xfrm>
            <a:off x="452398" y="5357826"/>
            <a:ext cx="5857916" cy="114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39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07A72-0FC5-60A7-9B07-E7D288CEA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38" y="704248"/>
            <a:ext cx="11340000" cy="4295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F7E78-4D5D-A275-CC36-EF6788FC9261}"/>
              </a:ext>
            </a:extLst>
          </p:cNvPr>
          <p:cNvSpPr/>
          <p:nvPr/>
        </p:nvSpPr>
        <p:spPr bwMode="white">
          <a:xfrm>
            <a:off x="10390833" y="4218553"/>
            <a:ext cx="409420" cy="4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BE3E730-BC90-B7D1-57DA-0E6645940F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36" y="3590438"/>
            <a:ext cx="3196795" cy="326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B4BF3-F093-DF0D-0C9F-41D940C3C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428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2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080FA-280E-5238-9F2E-CE7FF48E8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140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4B9E1-AB76-8866-9468-7DC35D72D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642918"/>
            <a:ext cx="11340000" cy="4307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2065C5-A90B-22AB-9D07-DBA33E5AFC67}"/>
              </a:ext>
            </a:extLst>
          </p:cNvPr>
          <p:cNvSpPr/>
          <p:nvPr/>
        </p:nvSpPr>
        <p:spPr bwMode="white">
          <a:xfrm>
            <a:off x="9711942" y="4188384"/>
            <a:ext cx="409420" cy="4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44551EC-1A69-1E1E-C172-0962D6ACF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64" y="3447562"/>
            <a:ext cx="2411713" cy="341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2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304C7-5350-C97C-B23B-E93A22FA9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29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311A6-1FC1-2799-7DA0-876A1A5C7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000108"/>
            <a:ext cx="11340000" cy="227433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102E76-59E5-A32D-3695-0B2E36F463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778" y="2876594"/>
            <a:ext cx="11340000" cy="119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711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81AE6-6C4A-D9C5-5402-75F0C6463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55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333D6-E8BC-BE60-72A6-660962CC6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867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7570" y="3071810"/>
            <a:ext cx="3180367" cy="301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33206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