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50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48A9A9-C5EA-FC32-92B9-6AA6EC043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80" y="3119612"/>
            <a:ext cx="10056440" cy="618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AC461-9E89-929B-DC76-34CDF1F6C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4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C10BB0-85C0-3833-A1D9-86A362F62F2B}"/>
              </a:ext>
            </a:extLst>
          </p:cNvPr>
          <p:cNvSpPr/>
          <p:nvPr/>
        </p:nvSpPr>
        <p:spPr bwMode="white">
          <a:xfrm>
            <a:off x="10367002" y="4113498"/>
            <a:ext cx="342770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06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25CC5-36F1-3A4E-1DF5-3CB1E12B6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75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168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A884A-3E4F-C3A7-FF52-E5EABF1C8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1AD320-FAE8-0096-0D6A-621EA4BCE655}"/>
              </a:ext>
            </a:extLst>
          </p:cNvPr>
          <p:cNvSpPr/>
          <p:nvPr/>
        </p:nvSpPr>
        <p:spPr bwMode="white">
          <a:xfrm>
            <a:off x="5749118" y="3141696"/>
            <a:ext cx="1123526" cy="45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2BFFDF-DE0D-3F2F-37DB-CAA4C28C2A0A}"/>
              </a:ext>
            </a:extLst>
          </p:cNvPr>
          <p:cNvSpPr/>
          <p:nvPr/>
        </p:nvSpPr>
        <p:spPr bwMode="white">
          <a:xfrm>
            <a:off x="4244735" y="5154454"/>
            <a:ext cx="1104483" cy="47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06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7A642-A0E5-9F2E-40DD-E6F7171BB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16"/>
          <a:stretch/>
        </p:blipFill>
        <p:spPr>
          <a:xfrm>
            <a:off x="839416" y="692696"/>
            <a:ext cx="10062488" cy="35859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2E2E13-8B7D-C8D0-E7BC-38EEA6A3D3B9}"/>
              </a:ext>
            </a:extLst>
          </p:cNvPr>
          <p:cNvSpPr/>
          <p:nvPr/>
        </p:nvSpPr>
        <p:spPr bwMode="white">
          <a:xfrm>
            <a:off x="9696400" y="357301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499F79-8624-9B13-4031-1B03B3B7A4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4218868"/>
            <a:ext cx="3255394" cy="263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62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7A642-A0E5-9F2E-40DD-E6F7171BB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84"/>
          <a:stretch/>
        </p:blipFill>
        <p:spPr>
          <a:xfrm>
            <a:off x="119336" y="938622"/>
            <a:ext cx="10297144" cy="7900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0C6AFB-AD38-165C-2FA1-BD7555A36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482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3769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AD582-8B7C-012B-913A-B05FFE976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3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835B1-C9CE-78E4-F706-A2B7E6AE7750}"/>
              </a:ext>
            </a:extLst>
          </p:cNvPr>
          <p:cNvSpPr/>
          <p:nvPr/>
        </p:nvSpPr>
        <p:spPr bwMode="white">
          <a:xfrm>
            <a:off x="10262267" y="3139481"/>
            <a:ext cx="380855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170E19F-15A6-E062-D810-34A53B651F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488474"/>
            <a:ext cx="4943912" cy="331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09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CC7F1-F300-7DF3-466E-208C41F55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14766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71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3FBAA-2BAE-B2AD-8B78-2CEDC7ADA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72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E9A7A2-7F99-D5A8-17CC-B76C54441E94}"/>
              </a:ext>
            </a:extLst>
          </p:cNvPr>
          <p:cNvSpPr/>
          <p:nvPr/>
        </p:nvSpPr>
        <p:spPr bwMode="white">
          <a:xfrm>
            <a:off x="10309874" y="3623353"/>
            <a:ext cx="371334" cy="38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60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C85BD-B6EC-DF96-DCD7-3632F7DC1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69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774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9F09B-E55F-1C2D-9F7E-72DF62702F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B0ACC-AF9F-3871-2F3B-017902C559E4}"/>
              </a:ext>
            </a:extLst>
          </p:cNvPr>
          <p:cNvSpPr/>
          <p:nvPr/>
        </p:nvSpPr>
        <p:spPr bwMode="white">
          <a:xfrm>
            <a:off x="10233702" y="4073592"/>
            <a:ext cx="428463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8453EF2-4407-E5BA-62B1-250BAE3A73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2"/>
          <a:stretch/>
        </p:blipFill>
        <p:spPr>
          <a:xfrm>
            <a:off x="1509347" y="3717032"/>
            <a:ext cx="8432685" cy="30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6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476D2-CD3B-2B5E-1FB1-B88ECFCCC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97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CECAEE-2782-1D4C-444D-92D34BB4F81C}"/>
              </a:ext>
            </a:extLst>
          </p:cNvPr>
          <p:cNvSpPr/>
          <p:nvPr/>
        </p:nvSpPr>
        <p:spPr bwMode="white">
          <a:xfrm>
            <a:off x="1521612" y="3542275"/>
            <a:ext cx="1628161" cy="50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544D4E-051D-649D-BB45-D3C16F55AF23}"/>
              </a:ext>
            </a:extLst>
          </p:cNvPr>
          <p:cNvSpPr/>
          <p:nvPr/>
        </p:nvSpPr>
        <p:spPr bwMode="white">
          <a:xfrm>
            <a:off x="5054055" y="4524782"/>
            <a:ext cx="1104483" cy="45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21B06-3028-A3F7-4BC3-1B0ADDA978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8"/>
          <a:stretch/>
        </p:blipFill>
        <p:spPr>
          <a:xfrm>
            <a:off x="839416" y="1124744"/>
            <a:ext cx="10709573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6249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D79C9-9269-A70B-F7D8-16FB588AF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72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17E89-8098-9056-3781-712156424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916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4462DF-A2F0-98DD-8861-7029CB1FFF08}"/>
              </a:ext>
            </a:extLst>
          </p:cNvPr>
          <p:cNvSpPr/>
          <p:nvPr/>
        </p:nvSpPr>
        <p:spPr bwMode="white">
          <a:xfrm>
            <a:off x="9739545" y="3186056"/>
            <a:ext cx="342770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7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0D854-5740-CBE9-31CD-12C272FE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25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1D5D45-AEFF-E7C2-ABC7-19D0E02927C7}"/>
              </a:ext>
            </a:extLst>
          </p:cNvPr>
          <p:cNvSpPr/>
          <p:nvPr/>
        </p:nvSpPr>
        <p:spPr bwMode="white">
          <a:xfrm>
            <a:off x="7045199" y="6073835"/>
            <a:ext cx="295887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65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49821-C4BB-F26B-2400-8E8F5207B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924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3CE75-669C-2833-FB38-92AE9FEA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735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423CF-4FE2-EFE5-E25A-9469236D3A97}"/>
              </a:ext>
            </a:extLst>
          </p:cNvPr>
          <p:cNvSpPr/>
          <p:nvPr/>
        </p:nvSpPr>
        <p:spPr bwMode="white">
          <a:xfrm>
            <a:off x="9577611" y="2044330"/>
            <a:ext cx="328670" cy="37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78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FE7D83-DF7C-1AE9-DF70-7F1757AFF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8435"/>
            <a:ext cx="11340000" cy="4881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F0D08-8535-87D9-5C45-73FF5C1E9B2A}"/>
              </a:ext>
            </a:extLst>
          </p:cNvPr>
          <p:cNvSpPr/>
          <p:nvPr/>
        </p:nvSpPr>
        <p:spPr bwMode="white">
          <a:xfrm>
            <a:off x="4834413" y="1198171"/>
            <a:ext cx="1104483" cy="50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632B98-2B4D-07A5-6208-C1C5227F04F9}"/>
              </a:ext>
            </a:extLst>
          </p:cNvPr>
          <p:cNvSpPr/>
          <p:nvPr/>
        </p:nvSpPr>
        <p:spPr bwMode="white">
          <a:xfrm>
            <a:off x="3396680" y="2180117"/>
            <a:ext cx="476070" cy="4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1EA259-1073-1722-ACDD-9AE6E51E5A46}"/>
              </a:ext>
            </a:extLst>
          </p:cNvPr>
          <p:cNvSpPr/>
          <p:nvPr/>
        </p:nvSpPr>
        <p:spPr bwMode="white">
          <a:xfrm>
            <a:off x="6624438" y="2208717"/>
            <a:ext cx="571283" cy="4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C736F9-5B20-6E52-87FE-32F2CBE2CB0A}"/>
              </a:ext>
            </a:extLst>
          </p:cNvPr>
          <p:cNvSpPr/>
          <p:nvPr/>
        </p:nvSpPr>
        <p:spPr bwMode="white">
          <a:xfrm>
            <a:off x="1568569" y="3162063"/>
            <a:ext cx="476070" cy="4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90D1A4-E853-E76B-D924-B6D2CC532A97}"/>
              </a:ext>
            </a:extLst>
          </p:cNvPr>
          <p:cNvSpPr/>
          <p:nvPr/>
        </p:nvSpPr>
        <p:spPr bwMode="white">
          <a:xfrm>
            <a:off x="7033858" y="3142996"/>
            <a:ext cx="485591" cy="4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814E9F-8E90-9F7A-BEFE-D45C656BC232}"/>
              </a:ext>
            </a:extLst>
          </p:cNvPr>
          <p:cNvSpPr/>
          <p:nvPr/>
        </p:nvSpPr>
        <p:spPr bwMode="white">
          <a:xfrm>
            <a:off x="2149375" y="4096342"/>
            <a:ext cx="504634" cy="4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6B72A2-2A2D-D75D-4043-CEBF0C7D614B}"/>
              </a:ext>
            </a:extLst>
          </p:cNvPr>
          <p:cNvSpPr/>
          <p:nvPr/>
        </p:nvSpPr>
        <p:spPr bwMode="white">
          <a:xfrm>
            <a:off x="1520962" y="5068754"/>
            <a:ext cx="1104483" cy="4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34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667D5-F4BC-18E8-6B1D-455158845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57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7F498-BA91-A375-A9A3-8A37EC285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579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29DF8-4563-BF97-FA22-0BDA1C484287}"/>
              </a:ext>
            </a:extLst>
          </p:cNvPr>
          <p:cNvSpPr/>
          <p:nvPr/>
        </p:nvSpPr>
        <p:spPr bwMode="white">
          <a:xfrm>
            <a:off x="10337788" y="3056408"/>
            <a:ext cx="380856" cy="38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44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542D3-14A0-B892-5179-0D167F7DC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8354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2078F2-1664-7959-A0E4-AD491E54A63C}"/>
              </a:ext>
            </a:extLst>
          </p:cNvPr>
          <p:cNvSpPr/>
          <p:nvPr/>
        </p:nvSpPr>
        <p:spPr bwMode="white">
          <a:xfrm>
            <a:off x="6179801" y="3549937"/>
            <a:ext cx="454197" cy="4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6DFC59-7BAF-BBB3-C627-15454B25D8C4}"/>
              </a:ext>
            </a:extLst>
          </p:cNvPr>
          <p:cNvSpPr/>
          <p:nvPr/>
        </p:nvSpPr>
        <p:spPr bwMode="white">
          <a:xfrm>
            <a:off x="935888" y="4384681"/>
            <a:ext cx="421164" cy="3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4690CD-5936-EA86-F17E-916CB0B0E9C6}"/>
              </a:ext>
            </a:extLst>
          </p:cNvPr>
          <p:cNvSpPr/>
          <p:nvPr/>
        </p:nvSpPr>
        <p:spPr bwMode="white">
          <a:xfrm>
            <a:off x="3281197" y="5211160"/>
            <a:ext cx="933168" cy="42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20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9810F-4993-B2AD-6459-CD2010A2F0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659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41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FB972-FBA6-F8A3-E0A8-DBD44AF94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928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6E1C6-31A9-F13F-00F0-DD8FCA8C918A}"/>
              </a:ext>
            </a:extLst>
          </p:cNvPr>
          <p:cNvSpPr/>
          <p:nvPr/>
        </p:nvSpPr>
        <p:spPr bwMode="white">
          <a:xfrm>
            <a:off x="7231250" y="1213884"/>
            <a:ext cx="1723374" cy="51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6D122-4952-A182-2880-BA5E5CEF3671}"/>
              </a:ext>
            </a:extLst>
          </p:cNvPr>
          <p:cNvSpPr/>
          <p:nvPr/>
        </p:nvSpPr>
        <p:spPr bwMode="white">
          <a:xfrm>
            <a:off x="8069135" y="3068960"/>
            <a:ext cx="3067425" cy="5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6B4D25-8776-3B76-EA49-7C2DF795B5F7}"/>
              </a:ext>
            </a:extLst>
          </p:cNvPr>
          <p:cNvSpPr/>
          <p:nvPr/>
        </p:nvSpPr>
        <p:spPr bwMode="white">
          <a:xfrm>
            <a:off x="842384" y="4122483"/>
            <a:ext cx="152342" cy="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8FA708-0831-4C8C-1931-C25B18E08927}"/>
              </a:ext>
            </a:extLst>
          </p:cNvPr>
          <p:cNvSpPr/>
          <p:nvPr/>
        </p:nvSpPr>
        <p:spPr bwMode="white">
          <a:xfrm>
            <a:off x="585306" y="4189238"/>
            <a:ext cx="609370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95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EBA5F-89DF-1E4B-E769-B7420C0EA0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40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B12AFC-B8CD-08F9-DB8C-DFCB075B1868}"/>
              </a:ext>
            </a:extLst>
          </p:cNvPr>
          <p:cNvSpPr/>
          <p:nvPr/>
        </p:nvSpPr>
        <p:spPr bwMode="white">
          <a:xfrm>
            <a:off x="10186272" y="2329624"/>
            <a:ext cx="363936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51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