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5975" y="2233613"/>
            <a:ext cx="80200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AE0065D-B247-FFE5-4BD8-37DA93C86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DA1264A-C47F-ACE2-CB78-8DCB6314A1A4}"/>
              </a:ext>
            </a:extLst>
          </p:cNvPr>
          <p:cNvSpPr/>
          <p:nvPr/>
        </p:nvSpPr>
        <p:spPr bwMode="white">
          <a:xfrm>
            <a:off x="10481259" y="3538479"/>
            <a:ext cx="371334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510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84F9DE-24DD-7E98-09CA-367E62A10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410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56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07E634-0E26-F7C9-EF1B-B02B9E297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1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526FC97-ABC7-F49A-620E-9BEB50FADFE8}"/>
              </a:ext>
            </a:extLst>
          </p:cNvPr>
          <p:cNvSpPr/>
          <p:nvPr/>
        </p:nvSpPr>
        <p:spPr bwMode="white">
          <a:xfrm>
            <a:off x="3667108" y="3214686"/>
            <a:ext cx="1196518" cy="57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526FC97-ABC7-F49A-620E-9BEB50FADFE8}"/>
              </a:ext>
            </a:extLst>
          </p:cNvPr>
          <p:cNvSpPr/>
          <p:nvPr/>
        </p:nvSpPr>
        <p:spPr bwMode="white">
          <a:xfrm>
            <a:off x="3667108" y="5286388"/>
            <a:ext cx="1196518" cy="57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55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DBD4CA-4ED0-70DB-E213-FC2FCD7ED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323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EC89B0-10DC-B5B8-A023-B5615A67F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1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5DFEE14-9805-3E1F-7149-755FA1737E1A}"/>
              </a:ext>
            </a:extLst>
          </p:cNvPr>
          <p:cNvSpPr/>
          <p:nvPr/>
        </p:nvSpPr>
        <p:spPr bwMode="white">
          <a:xfrm>
            <a:off x="7234458" y="2282827"/>
            <a:ext cx="2151837" cy="4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A02FE1B-5002-B877-075E-7A19836126A4}"/>
              </a:ext>
            </a:extLst>
          </p:cNvPr>
          <p:cNvSpPr/>
          <p:nvPr/>
        </p:nvSpPr>
        <p:spPr bwMode="white">
          <a:xfrm>
            <a:off x="7796221" y="3312795"/>
            <a:ext cx="1133047" cy="5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727479-54CD-1569-D873-3CA3582FE7A4}"/>
              </a:ext>
            </a:extLst>
          </p:cNvPr>
          <p:cNvSpPr/>
          <p:nvPr/>
        </p:nvSpPr>
        <p:spPr bwMode="white">
          <a:xfrm>
            <a:off x="2445188" y="5496709"/>
            <a:ext cx="552241" cy="40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87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5D045D-3EEE-8295-12E2-00FCA92EC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D7E03CB-D25B-109D-AF63-4F8863A55BAA}"/>
              </a:ext>
            </a:extLst>
          </p:cNvPr>
          <p:cNvSpPr/>
          <p:nvPr/>
        </p:nvSpPr>
        <p:spPr bwMode="white">
          <a:xfrm>
            <a:off x="10424130" y="2833696"/>
            <a:ext cx="342769" cy="3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041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E6147B-15F0-5E44-3ED9-EA89259D5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2030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1EA39A-7354-D367-3DA4-DEDC5BBA193C}"/>
              </a:ext>
            </a:extLst>
          </p:cNvPr>
          <p:cNvSpPr/>
          <p:nvPr/>
        </p:nvSpPr>
        <p:spPr bwMode="white">
          <a:xfrm>
            <a:off x="9355135" y="3121947"/>
            <a:ext cx="342672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416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B600DF-A6B6-F3B9-D8B2-6E2968F23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214422"/>
            <a:ext cx="11340000" cy="345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67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476C96-8AD3-C9F9-3392-F9D73285B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5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D5CB3CB-0FC7-61DE-0254-AF34263F2A14}"/>
              </a:ext>
            </a:extLst>
          </p:cNvPr>
          <p:cNvSpPr/>
          <p:nvPr/>
        </p:nvSpPr>
        <p:spPr bwMode="white">
          <a:xfrm>
            <a:off x="2483274" y="2000240"/>
            <a:ext cx="2183966" cy="72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091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91531D6-9F11-930D-469C-AFB98C14A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32305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96F2BB-1808-0695-D426-E73F242921A3}"/>
              </a:ext>
            </a:extLst>
          </p:cNvPr>
          <p:cNvSpPr/>
          <p:nvPr/>
        </p:nvSpPr>
        <p:spPr bwMode="white">
          <a:xfrm>
            <a:off x="9097893" y="1142984"/>
            <a:ext cx="1212949" cy="6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0B22DC0-4849-FDF9-0EE4-D231DA627F7B}"/>
              </a:ext>
            </a:extLst>
          </p:cNvPr>
          <p:cNvSpPr/>
          <p:nvPr/>
        </p:nvSpPr>
        <p:spPr bwMode="white">
          <a:xfrm>
            <a:off x="8507566" y="3425411"/>
            <a:ext cx="476070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060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0F94C2-1E62-6DDB-AF9F-38F9B32FA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0FBF547-BDCE-06AA-3C82-B32D094B7C69}"/>
              </a:ext>
            </a:extLst>
          </p:cNvPr>
          <p:cNvSpPr/>
          <p:nvPr/>
        </p:nvSpPr>
        <p:spPr bwMode="white">
          <a:xfrm>
            <a:off x="1616826" y="3692693"/>
            <a:ext cx="485591" cy="4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A399D2-3DC7-A89A-F0E9-2D78816A3B87}"/>
              </a:ext>
            </a:extLst>
          </p:cNvPr>
          <p:cNvSpPr/>
          <p:nvPr/>
        </p:nvSpPr>
        <p:spPr bwMode="white">
          <a:xfrm>
            <a:off x="9700503" y="3683162"/>
            <a:ext cx="1104483" cy="4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569F2C-746B-6DC8-9205-6C8F0E7CE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9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E3C031-940E-C831-2283-E6000E75050A}"/>
              </a:ext>
            </a:extLst>
          </p:cNvPr>
          <p:cNvSpPr/>
          <p:nvPr/>
        </p:nvSpPr>
        <p:spPr bwMode="white">
          <a:xfrm>
            <a:off x="9957581" y="2252414"/>
            <a:ext cx="1323476" cy="51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2BEE42B-BACB-7238-C7EF-9EF9AEB4DFDF}"/>
              </a:ext>
            </a:extLst>
          </p:cNvPr>
          <p:cNvSpPr/>
          <p:nvPr/>
        </p:nvSpPr>
        <p:spPr bwMode="white">
          <a:xfrm>
            <a:off x="1207405" y="3214686"/>
            <a:ext cx="2245389" cy="58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32BEE42B-BACB-7238-C7EF-9EF9AEB4DFDF}"/>
              </a:ext>
            </a:extLst>
          </p:cNvPr>
          <p:cNvSpPr/>
          <p:nvPr/>
        </p:nvSpPr>
        <p:spPr bwMode="white">
          <a:xfrm>
            <a:off x="6810380" y="3214686"/>
            <a:ext cx="2500330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441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452FBA-1B04-1CE4-AFCA-455319E84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752" y="971438"/>
            <a:ext cx="11340000" cy="9735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DC40A26-1E84-F5CA-28E4-43A61488D9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2000240"/>
            <a:ext cx="11340000" cy="21454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BEA9ABC-B4D9-4EB1-42BA-340D8BF2C637}"/>
              </a:ext>
            </a:extLst>
          </p:cNvPr>
          <p:cNvSpPr/>
          <p:nvPr/>
        </p:nvSpPr>
        <p:spPr bwMode="white">
          <a:xfrm>
            <a:off x="5713058" y="3241329"/>
            <a:ext cx="1097321" cy="61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126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FDEDF25-5D32-FF91-8848-B9FC9D1AE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53031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57CA735-4BD6-4DC4-72C4-A32E37BAD1D0}"/>
              </a:ext>
            </a:extLst>
          </p:cNvPr>
          <p:cNvSpPr/>
          <p:nvPr/>
        </p:nvSpPr>
        <p:spPr bwMode="white">
          <a:xfrm>
            <a:off x="9739339" y="2000240"/>
            <a:ext cx="1049568" cy="50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0DC98D0-CA11-2F40-E52C-E602DCBAC1AF}"/>
              </a:ext>
            </a:extLst>
          </p:cNvPr>
          <p:cNvSpPr/>
          <p:nvPr/>
        </p:nvSpPr>
        <p:spPr bwMode="white">
          <a:xfrm>
            <a:off x="1284211" y="3060418"/>
            <a:ext cx="1034464" cy="41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FB7BD4C-DDC0-D0F9-C05E-FE9144BBD6DC}"/>
              </a:ext>
            </a:extLst>
          </p:cNvPr>
          <p:cNvSpPr/>
          <p:nvPr/>
        </p:nvSpPr>
        <p:spPr bwMode="white">
          <a:xfrm>
            <a:off x="9462669" y="4087097"/>
            <a:ext cx="1246662" cy="38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E297A55-4601-9FE5-E70E-BEB5269CAF68}"/>
              </a:ext>
            </a:extLst>
          </p:cNvPr>
          <p:cNvSpPr/>
          <p:nvPr/>
        </p:nvSpPr>
        <p:spPr bwMode="white">
          <a:xfrm>
            <a:off x="1301894" y="5034119"/>
            <a:ext cx="680801" cy="40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705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73F534-99BE-7635-2732-0790FC20D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85794"/>
            <a:ext cx="1024132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347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2F9C1B-9862-D5E3-1518-86100EE0E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9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2F203F-B86B-C03E-ABAD-E2A01AA3A8EA}"/>
              </a:ext>
            </a:extLst>
          </p:cNvPr>
          <p:cNvSpPr/>
          <p:nvPr/>
        </p:nvSpPr>
        <p:spPr bwMode="white">
          <a:xfrm>
            <a:off x="3235465" y="1214681"/>
            <a:ext cx="952141" cy="4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85134D2-018A-3683-C5BD-D828D76F7B41}"/>
              </a:ext>
            </a:extLst>
          </p:cNvPr>
          <p:cNvSpPr/>
          <p:nvPr/>
        </p:nvSpPr>
        <p:spPr bwMode="white">
          <a:xfrm>
            <a:off x="9167834" y="1071546"/>
            <a:ext cx="1142039" cy="5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C790D22-1EE3-EE18-AD12-0B87B375E729}"/>
              </a:ext>
            </a:extLst>
          </p:cNvPr>
          <p:cNvSpPr/>
          <p:nvPr/>
        </p:nvSpPr>
        <p:spPr bwMode="white">
          <a:xfrm>
            <a:off x="2635616" y="4214818"/>
            <a:ext cx="6175027" cy="68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806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D9C742-28E9-F269-571E-FD9F57402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93584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712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FF74CE-9DFE-3F2B-8B0F-837ECEC7D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758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6F23D4-66E8-6F8B-55EC-E0BB90F008DC}"/>
              </a:ext>
            </a:extLst>
          </p:cNvPr>
          <p:cNvSpPr/>
          <p:nvPr/>
        </p:nvSpPr>
        <p:spPr bwMode="white">
          <a:xfrm>
            <a:off x="2899448" y="4944931"/>
            <a:ext cx="2032367" cy="47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47AF21E-9D87-AACF-A6C9-B7CB4A23A1CC}"/>
              </a:ext>
            </a:extLst>
          </p:cNvPr>
          <p:cNvSpPr/>
          <p:nvPr/>
        </p:nvSpPr>
        <p:spPr bwMode="white">
          <a:xfrm>
            <a:off x="7063543" y="4786323"/>
            <a:ext cx="2818671" cy="61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7677862-2F91-2FC9-AA86-5635968B07A0}"/>
              </a:ext>
            </a:extLst>
          </p:cNvPr>
          <p:cNvSpPr/>
          <p:nvPr/>
        </p:nvSpPr>
        <p:spPr bwMode="white">
          <a:xfrm>
            <a:off x="1589699" y="5957590"/>
            <a:ext cx="1580730" cy="49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20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2B10AED-31B0-ACFF-2D92-411D10317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0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E9D72BE-5EE2-5FC7-F64E-8D52C18D79B9}"/>
              </a:ext>
            </a:extLst>
          </p:cNvPr>
          <p:cNvSpPr/>
          <p:nvPr/>
        </p:nvSpPr>
        <p:spPr bwMode="white">
          <a:xfrm>
            <a:off x="1523968" y="3225539"/>
            <a:ext cx="1006913" cy="56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9102865-13EC-62E7-3A68-5E79B672E485}"/>
              </a:ext>
            </a:extLst>
          </p:cNvPr>
          <p:cNvSpPr/>
          <p:nvPr/>
        </p:nvSpPr>
        <p:spPr bwMode="white">
          <a:xfrm>
            <a:off x="6881818" y="4214819"/>
            <a:ext cx="1285884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887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296766-8F67-6359-8E41-AE7AAD6E3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0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6E4E0E2-1F8D-9E81-28B4-B29E05BDB60F}"/>
              </a:ext>
            </a:extLst>
          </p:cNvPr>
          <p:cNvSpPr/>
          <p:nvPr/>
        </p:nvSpPr>
        <p:spPr bwMode="white">
          <a:xfrm>
            <a:off x="3187858" y="1071546"/>
            <a:ext cx="1836572" cy="6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65DFE5B-FEF5-4D44-F341-FF710DF4EE4A}"/>
              </a:ext>
            </a:extLst>
          </p:cNvPr>
          <p:cNvSpPr/>
          <p:nvPr/>
        </p:nvSpPr>
        <p:spPr bwMode="white">
          <a:xfrm>
            <a:off x="7396322" y="2205098"/>
            <a:ext cx="552241" cy="5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845A039-937E-1335-0536-EA7AAA12994B}"/>
              </a:ext>
            </a:extLst>
          </p:cNvPr>
          <p:cNvSpPr/>
          <p:nvPr/>
        </p:nvSpPr>
        <p:spPr bwMode="white">
          <a:xfrm>
            <a:off x="9167835" y="2071678"/>
            <a:ext cx="1313424" cy="6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7E6F35F7-8B66-42EF-6BAD-C12CBEA370C5}"/>
              </a:ext>
            </a:extLst>
          </p:cNvPr>
          <p:cNvSpPr/>
          <p:nvPr/>
        </p:nvSpPr>
        <p:spPr bwMode="white">
          <a:xfrm>
            <a:off x="1502569" y="3233935"/>
            <a:ext cx="1609118" cy="4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B063B35-187F-7763-6221-11F07F141867}"/>
              </a:ext>
            </a:extLst>
          </p:cNvPr>
          <p:cNvSpPr/>
          <p:nvPr/>
        </p:nvSpPr>
        <p:spPr bwMode="white">
          <a:xfrm>
            <a:off x="5273047" y="4281824"/>
            <a:ext cx="2732644" cy="4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D079D0F1-A133-5F78-54D6-BE7B55069C2E}"/>
              </a:ext>
            </a:extLst>
          </p:cNvPr>
          <p:cNvSpPr/>
          <p:nvPr/>
        </p:nvSpPr>
        <p:spPr bwMode="white">
          <a:xfrm>
            <a:off x="9729068" y="4291351"/>
            <a:ext cx="1066397" cy="4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47165A16-2A5D-BDB1-A5CF-7D5A30DBAB54}"/>
              </a:ext>
            </a:extLst>
          </p:cNvPr>
          <p:cNvSpPr/>
          <p:nvPr/>
        </p:nvSpPr>
        <p:spPr bwMode="white">
          <a:xfrm>
            <a:off x="1502569" y="5310661"/>
            <a:ext cx="1056876" cy="4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4093F367-B2D2-3C55-4277-71D8C7C497E9}"/>
              </a:ext>
            </a:extLst>
          </p:cNvPr>
          <p:cNvSpPr/>
          <p:nvPr/>
        </p:nvSpPr>
        <p:spPr bwMode="white">
          <a:xfrm>
            <a:off x="4044785" y="5214950"/>
            <a:ext cx="1836901" cy="54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285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D3BF18-0D6E-6316-C4F5-C56C44645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981991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86E663-1CB4-6287-6A10-B97F99EBE8F5}"/>
              </a:ext>
            </a:extLst>
          </p:cNvPr>
          <p:cNvSpPr/>
          <p:nvPr/>
        </p:nvSpPr>
        <p:spPr bwMode="white">
          <a:xfrm>
            <a:off x="9238910" y="4285135"/>
            <a:ext cx="296823" cy="3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812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CB6585-C028-DD94-638A-41C1BDD7A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68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0D08E4-0D61-327A-BF7B-666ACE4DEDF1}"/>
              </a:ext>
            </a:extLst>
          </p:cNvPr>
          <p:cNvSpPr/>
          <p:nvPr/>
        </p:nvSpPr>
        <p:spPr bwMode="white">
          <a:xfrm>
            <a:off x="10386045" y="5523683"/>
            <a:ext cx="342770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49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A35FF2-25FB-8146-DFDE-D23C53F07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876" y="971438"/>
            <a:ext cx="11340000" cy="19416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5B92930-C3D4-A829-238A-59468E5FD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2857496"/>
            <a:ext cx="11340000" cy="317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069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CAE9D6-EB63-9138-78E7-410120908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768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A1E8A5-D333-5FE7-9824-2204DA32E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4045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34B97B-EDAC-A638-90A8-912EDA7DA030}"/>
              </a:ext>
            </a:extLst>
          </p:cNvPr>
          <p:cNvSpPr/>
          <p:nvPr/>
        </p:nvSpPr>
        <p:spPr bwMode="white">
          <a:xfrm>
            <a:off x="4708468" y="3156748"/>
            <a:ext cx="476070" cy="41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FFF452C-43C5-76F4-47B3-E79D09CB2935}"/>
              </a:ext>
            </a:extLst>
          </p:cNvPr>
          <p:cNvSpPr/>
          <p:nvPr/>
        </p:nvSpPr>
        <p:spPr bwMode="white">
          <a:xfrm>
            <a:off x="1061768" y="3957736"/>
            <a:ext cx="3912184" cy="71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713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2024-10-11T02:59:23Z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