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99302A-E9DB-9FB9-D725-B0AA80121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462" y="2929077"/>
            <a:ext cx="6969076" cy="9998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181F2-9763-B92F-F7EA-6A2155060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0074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6AB56E-B491-2D5D-7C9C-B6339AB0C1BB}"/>
              </a:ext>
            </a:extLst>
          </p:cNvPr>
          <p:cNvSpPr/>
          <p:nvPr/>
        </p:nvSpPr>
        <p:spPr bwMode="white">
          <a:xfrm>
            <a:off x="1213718" y="3140968"/>
            <a:ext cx="3010073" cy="50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78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F37E3-BDE9-14A2-6AE2-0BFC42081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689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81729-ABC2-E3B6-70A8-540A5431C249}"/>
              </a:ext>
            </a:extLst>
          </p:cNvPr>
          <p:cNvSpPr/>
          <p:nvPr/>
        </p:nvSpPr>
        <p:spPr bwMode="white">
          <a:xfrm>
            <a:off x="10452045" y="2195248"/>
            <a:ext cx="371335" cy="39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01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30C56-91BE-AA8A-AB37-CDA321152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98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045EC6-C742-E49A-D319-525A3D143B8A}"/>
              </a:ext>
            </a:extLst>
          </p:cNvPr>
          <p:cNvSpPr/>
          <p:nvPr/>
        </p:nvSpPr>
        <p:spPr bwMode="white">
          <a:xfrm>
            <a:off x="6310881" y="2138426"/>
            <a:ext cx="561763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E0DEDA-6324-A7D2-4B47-10CA2FCAF257}"/>
              </a:ext>
            </a:extLst>
          </p:cNvPr>
          <p:cNvSpPr/>
          <p:nvPr/>
        </p:nvSpPr>
        <p:spPr bwMode="white">
          <a:xfrm>
            <a:off x="2597531" y="4834386"/>
            <a:ext cx="1085440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8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B0C0CF-C8A1-DDEF-83C2-41A9D80AA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0825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E98BDA-FCD9-1DC7-B3D0-FAEB3D5A74EA}"/>
              </a:ext>
            </a:extLst>
          </p:cNvPr>
          <p:cNvSpPr/>
          <p:nvPr/>
        </p:nvSpPr>
        <p:spPr bwMode="white">
          <a:xfrm>
            <a:off x="9465686" y="2771509"/>
            <a:ext cx="330159" cy="34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59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3CC979-EF37-D388-1E76-F58E5C058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46574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516C54-1A64-1853-665A-90E31E3EAE49}"/>
              </a:ext>
            </a:extLst>
          </p:cNvPr>
          <p:cNvSpPr/>
          <p:nvPr/>
        </p:nvSpPr>
        <p:spPr bwMode="white">
          <a:xfrm>
            <a:off x="10471088" y="4816734"/>
            <a:ext cx="342770" cy="38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40B5376-545C-8E15-B75D-B1B39FDAF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4322532"/>
            <a:ext cx="9205632" cy="253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6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A20663-0B17-C100-2E42-5030CB93B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72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8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D9624-9C67-66B8-306A-BBFA63610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08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97DC2D-4613-F7A5-9A30-EB9DF9379317}"/>
              </a:ext>
            </a:extLst>
          </p:cNvPr>
          <p:cNvSpPr/>
          <p:nvPr/>
        </p:nvSpPr>
        <p:spPr bwMode="white">
          <a:xfrm>
            <a:off x="10328916" y="3682611"/>
            <a:ext cx="342770" cy="38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1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1567D-CC73-0A95-5D9D-85EB80A51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64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0258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343A8-58BA-2DDB-2FF1-F9A44E8CD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4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D5EE2-8EAC-DED3-B4A7-189A4C59339F}"/>
              </a:ext>
            </a:extLst>
          </p:cNvPr>
          <p:cNvSpPr/>
          <p:nvPr/>
        </p:nvSpPr>
        <p:spPr bwMode="white">
          <a:xfrm>
            <a:off x="10262267" y="4160895"/>
            <a:ext cx="380855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70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AD67A-AB57-81E5-8C82-AFE980C71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76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65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255F7D-4CD3-4329-A532-D084A02BB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46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6725AD-B775-3D4E-CE11-236D00D7DD88}"/>
              </a:ext>
            </a:extLst>
          </p:cNvPr>
          <p:cNvSpPr/>
          <p:nvPr/>
        </p:nvSpPr>
        <p:spPr bwMode="white">
          <a:xfrm>
            <a:off x="10814508" y="2654033"/>
            <a:ext cx="466549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B8CBDF-D10C-0FFF-B61E-F4ECFEC2656D}"/>
              </a:ext>
            </a:extLst>
          </p:cNvPr>
          <p:cNvSpPr/>
          <p:nvPr/>
        </p:nvSpPr>
        <p:spPr bwMode="white">
          <a:xfrm>
            <a:off x="1150277" y="3550116"/>
            <a:ext cx="142821" cy="8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16FCCF-DF14-E65B-EEF6-C45594A7EF86}"/>
              </a:ext>
            </a:extLst>
          </p:cNvPr>
          <p:cNvSpPr/>
          <p:nvPr/>
        </p:nvSpPr>
        <p:spPr bwMode="white">
          <a:xfrm>
            <a:off x="959848" y="3559649"/>
            <a:ext cx="1066397" cy="47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C48DCC-DF8D-09E3-5F3D-60B561F069F8}"/>
              </a:ext>
            </a:extLst>
          </p:cNvPr>
          <p:cNvSpPr/>
          <p:nvPr/>
        </p:nvSpPr>
        <p:spPr bwMode="white">
          <a:xfrm>
            <a:off x="2083375" y="3626378"/>
            <a:ext cx="466549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1DF44-87CC-872C-5B93-B72C0914D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1340000" cy="3993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439769-AECE-3C23-0C0A-67A4EBD56DAB}"/>
              </a:ext>
            </a:extLst>
          </p:cNvPr>
          <p:cNvSpPr/>
          <p:nvPr/>
        </p:nvSpPr>
        <p:spPr bwMode="white">
          <a:xfrm>
            <a:off x="2325334" y="2118161"/>
            <a:ext cx="418942" cy="34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59F3FA-451A-FD6C-4B0E-00FAFA75D9D4}"/>
              </a:ext>
            </a:extLst>
          </p:cNvPr>
          <p:cNvSpPr/>
          <p:nvPr/>
        </p:nvSpPr>
        <p:spPr bwMode="white">
          <a:xfrm>
            <a:off x="5172236" y="3061768"/>
            <a:ext cx="428463" cy="4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05B77A-E871-789C-50D5-2F522D7A06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758355"/>
            <a:ext cx="5430268" cy="178647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26CD243-15BB-D2BF-76ED-E45016DC17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396" y="4776427"/>
            <a:ext cx="5430268" cy="184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27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C5402-E963-FAD3-B0D0-5B3A2DA327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0482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0360B-CCBA-B6DE-B7B1-B0D6DAA9A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1551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1C9DD0-21CE-606F-1057-0883C8E7C54D}"/>
              </a:ext>
            </a:extLst>
          </p:cNvPr>
          <p:cNvSpPr/>
          <p:nvPr/>
        </p:nvSpPr>
        <p:spPr bwMode="white">
          <a:xfrm>
            <a:off x="6954958" y="933432"/>
            <a:ext cx="477677" cy="40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010EAD-FE5F-CA1E-157C-059CC4024270}"/>
              </a:ext>
            </a:extLst>
          </p:cNvPr>
          <p:cNvSpPr/>
          <p:nvPr/>
        </p:nvSpPr>
        <p:spPr bwMode="white">
          <a:xfrm>
            <a:off x="1194731" y="2555100"/>
            <a:ext cx="524508" cy="49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6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AA1700-0130-DB5F-C57F-7EE9CF95DE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904631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3369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678EF-B14C-88D4-6A71-4DE242C8A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339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0756BB-C7F9-BD80-86C4-AF095E527CEF}"/>
              </a:ext>
            </a:extLst>
          </p:cNvPr>
          <p:cNvSpPr/>
          <p:nvPr/>
        </p:nvSpPr>
        <p:spPr bwMode="white">
          <a:xfrm>
            <a:off x="1026110" y="2421914"/>
            <a:ext cx="7086114" cy="43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ABB9978-F72B-6C1F-5020-DC093779E787}"/>
              </a:ext>
            </a:extLst>
          </p:cNvPr>
          <p:cNvSpPr/>
          <p:nvPr/>
        </p:nvSpPr>
        <p:spPr bwMode="white">
          <a:xfrm>
            <a:off x="8221936" y="2387666"/>
            <a:ext cx="556398" cy="43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BCE51B7-FDE8-60B7-FB34-9C61E64B20D7}"/>
              </a:ext>
            </a:extLst>
          </p:cNvPr>
          <p:cNvSpPr/>
          <p:nvPr/>
        </p:nvSpPr>
        <p:spPr bwMode="white">
          <a:xfrm>
            <a:off x="1026110" y="2966878"/>
            <a:ext cx="5789970" cy="46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13FBC308-643D-457D-FDA5-69DF7BEFC865}"/>
              </a:ext>
            </a:extLst>
          </p:cNvPr>
          <p:cNvSpPr/>
          <p:nvPr/>
        </p:nvSpPr>
        <p:spPr bwMode="white">
          <a:xfrm>
            <a:off x="7032104" y="3033195"/>
            <a:ext cx="1656184" cy="39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014FEA1D-58EF-6CAB-9FA0-D9C218490381}"/>
              </a:ext>
            </a:extLst>
          </p:cNvPr>
          <p:cNvSpPr/>
          <p:nvPr/>
        </p:nvSpPr>
        <p:spPr bwMode="white">
          <a:xfrm>
            <a:off x="1026110" y="3669256"/>
            <a:ext cx="4421818" cy="40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986E66A-1867-E489-943A-1133DE3FD12D}"/>
              </a:ext>
            </a:extLst>
          </p:cNvPr>
          <p:cNvSpPr/>
          <p:nvPr/>
        </p:nvSpPr>
        <p:spPr bwMode="white">
          <a:xfrm>
            <a:off x="5663952" y="3675578"/>
            <a:ext cx="3114382" cy="43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7BFC3C90-EFCC-5A89-E935-CB9BC3A84098}"/>
              </a:ext>
            </a:extLst>
          </p:cNvPr>
          <p:cNvSpPr/>
          <p:nvPr/>
        </p:nvSpPr>
        <p:spPr bwMode="white">
          <a:xfrm>
            <a:off x="1047753" y="4293096"/>
            <a:ext cx="3168352" cy="40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B50A691C-344D-698E-D3E0-82953BA03E12}"/>
              </a:ext>
            </a:extLst>
          </p:cNvPr>
          <p:cNvSpPr/>
          <p:nvPr/>
        </p:nvSpPr>
        <p:spPr bwMode="white">
          <a:xfrm>
            <a:off x="4216104" y="4308519"/>
            <a:ext cx="4688207" cy="43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C81DF4C5-03B4-CB95-5B4E-6BE97FE422F2}"/>
              </a:ext>
            </a:extLst>
          </p:cNvPr>
          <p:cNvSpPr/>
          <p:nvPr/>
        </p:nvSpPr>
        <p:spPr bwMode="white">
          <a:xfrm>
            <a:off x="1057202" y="4914002"/>
            <a:ext cx="1870445" cy="45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97DEFFE5-4C77-3EF6-69D2-19802809C1BC}"/>
              </a:ext>
            </a:extLst>
          </p:cNvPr>
          <p:cNvSpPr/>
          <p:nvPr/>
        </p:nvSpPr>
        <p:spPr bwMode="white">
          <a:xfrm>
            <a:off x="2999655" y="4914001"/>
            <a:ext cx="5904655" cy="45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3A9C9F9D-443D-1C1F-7204-742BA439CB0C}"/>
              </a:ext>
            </a:extLst>
          </p:cNvPr>
          <p:cNvSpPr/>
          <p:nvPr/>
        </p:nvSpPr>
        <p:spPr bwMode="white">
          <a:xfrm>
            <a:off x="983432" y="5569712"/>
            <a:ext cx="648072" cy="43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E2A4401D-E10A-D48E-9469-7F0A24155CA9}"/>
              </a:ext>
            </a:extLst>
          </p:cNvPr>
          <p:cNvSpPr/>
          <p:nvPr/>
        </p:nvSpPr>
        <p:spPr bwMode="white">
          <a:xfrm>
            <a:off x="1847528" y="5561470"/>
            <a:ext cx="6264696" cy="40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1034ED9D-C9C1-4500-FD3D-348176636B05}"/>
              </a:ext>
            </a:extLst>
          </p:cNvPr>
          <p:cNvSpPr/>
          <p:nvPr/>
        </p:nvSpPr>
        <p:spPr bwMode="white">
          <a:xfrm>
            <a:off x="8328248" y="5596648"/>
            <a:ext cx="556398" cy="3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1DDCF50D-CA1A-4FBA-450D-84E875E782B7}"/>
              </a:ext>
            </a:extLst>
          </p:cNvPr>
          <p:cNvSpPr/>
          <p:nvPr/>
        </p:nvSpPr>
        <p:spPr bwMode="white">
          <a:xfrm>
            <a:off x="993292" y="6193550"/>
            <a:ext cx="5894795" cy="45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47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2952E-B15E-C028-B1AB-79392D2B7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0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C09D18-E323-37D0-F028-28CA40E2BBDE}"/>
              </a:ext>
            </a:extLst>
          </p:cNvPr>
          <p:cNvSpPr/>
          <p:nvPr/>
        </p:nvSpPr>
        <p:spPr bwMode="white">
          <a:xfrm>
            <a:off x="1159798" y="2634895"/>
            <a:ext cx="8883477" cy="4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CB8A1-5142-8C74-639A-89AB153FAA4B}"/>
              </a:ext>
            </a:extLst>
          </p:cNvPr>
          <p:cNvSpPr/>
          <p:nvPr/>
        </p:nvSpPr>
        <p:spPr bwMode="white">
          <a:xfrm>
            <a:off x="1140755" y="3407018"/>
            <a:ext cx="9359546" cy="124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50F0BB-614A-10D9-F6DF-C8F001C7449B}"/>
              </a:ext>
            </a:extLst>
          </p:cNvPr>
          <p:cNvSpPr/>
          <p:nvPr/>
        </p:nvSpPr>
        <p:spPr bwMode="white">
          <a:xfrm>
            <a:off x="1140755" y="4941732"/>
            <a:ext cx="8902520" cy="50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2A359A1-441A-CC16-AFC9-ADC971C20906}"/>
              </a:ext>
            </a:extLst>
          </p:cNvPr>
          <p:cNvSpPr/>
          <p:nvPr/>
        </p:nvSpPr>
        <p:spPr bwMode="white">
          <a:xfrm>
            <a:off x="1055440" y="5666194"/>
            <a:ext cx="8902520" cy="50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24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AD56B-7EA5-EC7B-DDB1-EA08E0E59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5631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D6D348-D785-72FD-7BF4-2E1E8BB07172}"/>
              </a:ext>
            </a:extLst>
          </p:cNvPr>
          <p:cNvSpPr/>
          <p:nvPr/>
        </p:nvSpPr>
        <p:spPr bwMode="white">
          <a:xfrm>
            <a:off x="9776025" y="4038463"/>
            <a:ext cx="990226" cy="46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262CDB-6C9F-D69C-BF2B-48E91B640E7D}"/>
              </a:ext>
            </a:extLst>
          </p:cNvPr>
          <p:cNvSpPr/>
          <p:nvPr/>
        </p:nvSpPr>
        <p:spPr bwMode="white">
          <a:xfrm>
            <a:off x="9699853" y="4924662"/>
            <a:ext cx="1037833" cy="46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2420AB-D0C6-8244-9DBA-AE11CD2A7F29}"/>
              </a:ext>
            </a:extLst>
          </p:cNvPr>
          <p:cNvSpPr/>
          <p:nvPr/>
        </p:nvSpPr>
        <p:spPr bwMode="white">
          <a:xfrm>
            <a:off x="6129324" y="5829919"/>
            <a:ext cx="961662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31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CB2D5-F2E6-7B86-B344-1DBD0FFFA9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361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76C7E-14B8-15B3-90E7-CB004572F996}"/>
              </a:ext>
            </a:extLst>
          </p:cNvPr>
          <p:cNvSpPr/>
          <p:nvPr/>
        </p:nvSpPr>
        <p:spPr bwMode="white">
          <a:xfrm>
            <a:off x="7725169" y="2202761"/>
            <a:ext cx="999748" cy="44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894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CE42D-293C-5AB3-374F-C6747BA8B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938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8A23D4-6124-2659-BAC9-1B8799DB703C}"/>
              </a:ext>
            </a:extLst>
          </p:cNvPr>
          <p:cNvSpPr/>
          <p:nvPr/>
        </p:nvSpPr>
        <p:spPr bwMode="white">
          <a:xfrm>
            <a:off x="5853204" y="1266844"/>
            <a:ext cx="2875465" cy="5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532D69-85DA-AF92-3040-7DAA08ECE44D}"/>
              </a:ext>
            </a:extLst>
          </p:cNvPr>
          <p:cNvSpPr/>
          <p:nvPr/>
        </p:nvSpPr>
        <p:spPr bwMode="white">
          <a:xfrm>
            <a:off x="1597133" y="2201491"/>
            <a:ext cx="2685037" cy="5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271DDF-2D07-63A4-E603-4523DA9FADFF}"/>
              </a:ext>
            </a:extLst>
          </p:cNvPr>
          <p:cNvSpPr/>
          <p:nvPr/>
        </p:nvSpPr>
        <p:spPr bwMode="white">
          <a:xfrm>
            <a:off x="4263128" y="4080322"/>
            <a:ext cx="1656725" cy="5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4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011DC-406A-A9CF-D5F6-D5C658A5D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257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FB0D7-E32D-9204-E281-447F30D384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434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46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0B35E-2FD3-1CF5-AF92-98BB81160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621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D507FE-F84C-E3E8-0C46-48C0D96E812C}"/>
              </a:ext>
            </a:extLst>
          </p:cNvPr>
          <p:cNvSpPr/>
          <p:nvPr/>
        </p:nvSpPr>
        <p:spPr bwMode="white">
          <a:xfrm>
            <a:off x="8663625" y="3120592"/>
            <a:ext cx="561763" cy="37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91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3FA02-54D6-71D5-3C45-EEB0B5CC3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68" y="900000"/>
            <a:ext cx="11340000" cy="145173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ACB5D4F-C688-D6D2-436E-AA1D75DE7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2676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C12739-AE23-9BED-E1E8-447689E49645}"/>
              </a:ext>
            </a:extLst>
          </p:cNvPr>
          <p:cNvSpPr/>
          <p:nvPr/>
        </p:nvSpPr>
        <p:spPr bwMode="white">
          <a:xfrm>
            <a:off x="3775073" y="2078746"/>
            <a:ext cx="2827858" cy="48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04B7FA-E10E-0B09-57B1-799DF2AA3277}"/>
              </a:ext>
            </a:extLst>
          </p:cNvPr>
          <p:cNvSpPr/>
          <p:nvPr/>
        </p:nvSpPr>
        <p:spPr bwMode="white">
          <a:xfrm>
            <a:off x="8412000" y="2069222"/>
            <a:ext cx="2818338" cy="4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613CC2-15AB-872E-3E8B-6C7879DC2AE5}"/>
              </a:ext>
            </a:extLst>
          </p:cNvPr>
          <p:cNvSpPr/>
          <p:nvPr/>
        </p:nvSpPr>
        <p:spPr bwMode="white">
          <a:xfrm>
            <a:off x="813914" y="3012135"/>
            <a:ext cx="2275617" cy="4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30B2F6-1317-ECF8-8BC5-B9EE636F2FA5}"/>
              </a:ext>
            </a:extLst>
          </p:cNvPr>
          <p:cNvSpPr/>
          <p:nvPr/>
        </p:nvSpPr>
        <p:spPr bwMode="white">
          <a:xfrm>
            <a:off x="8250136" y="3974097"/>
            <a:ext cx="1075919" cy="4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6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