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23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AD1882-BC72-214E-70B5-FDC256A47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2" y="3117103"/>
            <a:ext cx="10200456" cy="6237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56BFF-8DA4-75F2-D357-E9442FE1A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52029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D6273E9-E69E-3CAB-A9B0-306696D4AAA4}"/>
              </a:ext>
            </a:extLst>
          </p:cNvPr>
          <p:cNvSpPr/>
          <p:nvPr/>
        </p:nvSpPr>
        <p:spPr bwMode="white">
          <a:xfrm>
            <a:off x="479376" y="2492896"/>
            <a:ext cx="76328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50A92DF-9B9D-5B5A-63E5-EB6EC13D35C8}"/>
              </a:ext>
            </a:extLst>
          </p:cNvPr>
          <p:cNvSpPr/>
          <p:nvPr/>
        </p:nvSpPr>
        <p:spPr bwMode="white">
          <a:xfrm>
            <a:off x="481754" y="3861048"/>
            <a:ext cx="1036677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3C0EDE6-28AA-B69E-4516-7FF9C5EF01FA}"/>
              </a:ext>
            </a:extLst>
          </p:cNvPr>
          <p:cNvSpPr/>
          <p:nvPr/>
        </p:nvSpPr>
        <p:spPr bwMode="white">
          <a:xfrm>
            <a:off x="335360" y="4797152"/>
            <a:ext cx="864096" cy="4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C98EE84-08B9-1513-7CE5-7708EFB0A648}"/>
              </a:ext>
            </a:extLst>
          </p:cNvPr>
          <p:cNvSpPr/>
          <p:nvPr/>
        </p:nvSpPr>
        <p:spPr bwMode="white">
          <a:xfrm>
            <a:off x="1290096" y="4725144"/>
            <a:ext cx="9630440" cy="59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6F06F3A-BA1F-0C97-908E-63D65F5D05CB}"/>
              </a:ext>
            </a:extLst>
          </p:cNvPr>
          <p:cNvSpPr/>
          <p:nvPr/>
        </p:nvSpPr>
        <p:spPr bwMode="white">
          <a:xfrm>
            <a:off x="479376" y="5616019"/>
            <a:ext cx="7226750" cy="69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5AADA-622E-DCD4-C4A3-5D8D97215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0957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99ABE0-0E7E-D64F-944F-E8E256B74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04457"/>
            <a:ext cx="11340000" cy="986086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CC43606-9256-1179-9326-A657E28BB82E}"/>
              </a:ext>
            </a:extLst>
          </p:cNvPr>
          <p:cNvSpPr/>
          <p:nvPr/>
        </p:nvSpPr>
        <p:spPr bwMode="white">
          <a:xfrm>
            <a:off x="7392144" y="1957561"/>
            <a:ext cx="37420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007A544-43BD-1299-D10E-079DCA1EAEF3}"/>
              </a:ext>
            </a:extLst>
          </p:cNvPr>
          <p:cNvSpPr/>
          <p:nvPr/>
        </p:nvSpPr>
        <p:spPr bwMode="white">
          <a:xfrm>
            <a:off x="372625" y="2852936"/>
            <a:ext cx="3275104" cy="114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8561D96-5E21-9CA0-3FE3-9A43CA30EDB2}"/>
              </a:ext>
            </a:extLst>
          </p:cNvPr>
          <p:cNvSpPr/>
          <p:nvPr/>
        </p:nvSpPr>
        <p:spPr bwMode="white">
          <a:xfrm>
            <a:off x="3647728" y="3069486"/>
            <a:ext cx="7774485" cy="6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7F47ACC-5E77-A706-0125-8DC90983B3EC}"/>
              </a:ext>
            </a:extLst>
          </p:cNvPr>
          <p:cNvSpPr/>
          <p:nvPr/>
        </p:nvSpPr>
        <p:spPr bwMode="white">
          <a:xfrm>
            <a:off x="551384" y="4245471"/>
            <a:ext cx="10366774" cy="74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0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3B958-F918-F9F1-93E8-F5B94737C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711304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3D89E59-3F57-7F51-4550-CE7646CE0422}"/>
              </a:ext>
            </a:extLst>
          </p:cNvPr>
          <p:cNvSpPr/>
          <p:nvPr/>
        </p:nvSpPr>
        <p:spPr bwMode="white">
          <a:xfrm>
            <a:off x="479376" y="4149080"/>
            <a:ext cx="1080120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6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946F4-1E57-6FBB-6DE2-90129DB9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547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CC7ABA3-CE08-C4E9-5C84-A9028D92F8F4}"/>
              </a:ext>
            </a:extLst>
          </p:cNvPr>
          <p:cNvSpPr/>
          <p:nvPr/>
        </p:nvSpPr>
        <p:spPr bwMode="white">
          <a:xfrm>
            <a:off x="9336360" y="2015550"/>
            <a:ext cx="15817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C305BA8-DFE2-2B69-A9DC-45BADF8531FD}"/>
              </a:ext>
            </a:extLst>
          </p:cNvPr>
          <p:cNvSpPr/>
          <p:nvPr/>
        </p:nvSpPr>
        <p:spPr bwMode="white">
          <a:xfrm>
            <a:off x="220807" y="2941945"/>
            <a:ext cx="10788576" cy="187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7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4CA9A-6313-7434-202D-0BA7E5CBB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470340" cy="37531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605259-DDF0-BCAD-A6D4-73F56CB608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293096"/>
            <a:ext cx="3500050" cy="236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25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60A6C-378F-E43B-9C35-0563046F8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656A1-C235-B6B3-AA45-952F1D082BE5}"/>
              </a:ext>
            </a:extLst>
          </p:cNvPr>
          <p:cNvSpPr/>
          <p:nvPr/>
        </p:nvSpPr>
        <p:spPr bwMode="white">
          <a:xfrm>
            <a:off x="9920452" y="3059346"/>
            <a:ext cx="371335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24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31760-5E56-F59F-60E8-662472CF5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4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A196C-E662-901E-D27D-83940EBC2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5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E1186F-FF10-93C7-5889-958FB5EA7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501008"/>
            <a:ext cx="409069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24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09028-452E-3847-2918-C5F8E22A3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89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04F1F-31CE-487E-30C1-4804DE2C43B6}"/>
              </a:ext>
            </a:extLst>
          </p:cNvPr>
          <p:cNvSpPr/>
          <p:nvPr/>
        </p:nvSpPr>
        <p:spPr bwMode="white">
          <a:xfrm>
            <a:off x="5045489" y="3209188"/>
            <a:ext cx="552241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B79C0-2FCA-951A-CA2F-BA17D1CFA780}"/>
              </a:ext>
            </a:extLst>
          </p:cNvPr>
          <p:cNvSpPr/>
          <p:nvPr/>
        </p:nvSpPr>
        <p:spPr bwMode="white">
          <a:xfrm>
            <a:off x="1627303" y="4142474"/>
            <a:ext cx="590327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6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6BBD1-CA9E-A5D0-78B2-29FDB1910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92493"/>
            <a:ext cx="10128488" cy="34008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CF4E4CC-5BAB-86EA-0A03-59583E81D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24202"/>
          <a:stretch/>
        </p:blipFill>
        <p:spPr>
          <a:xfrm>
            <a:off x="4367808" y="4077072"/>
            <a:ext cx="3672408" cy="253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97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838C9-E21E-025D-946A-45DC4B341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8354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B38CA-8646-9234-895E-3B3CE7A6832B}"/>
              </a:ext>
            </a:extLst>
          </p:cNvPr>
          <p:cNvSpPr/>
          <p:nvPr/>
        </p:nvSpPr>
        <p:spPr bwMode="white">
          <a:xfrm>
            <a:off x="9253138" y="5996315"/>
            <a:ext cx="322067" cy="33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C8B47-D10B-4AF7-F048-CD21B2CF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6286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E23F59-62EF-7A9D-D2FD-8E36AA13E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24202"/>
          <a:stretch/>
        </p:blipFill>
        <p:spPr>
          <a:xfrm>
            <a:off x="7680176" y="2852936"/>
            <a:ext cx="3672408" cy="253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1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0C645-9968-2B86-CFD2-680AEFC3F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38148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776F9D-69E7-4AC7-8644-80C48E94393A}"/>
              </a:ext>
            </a:extLst>
          </p:cNvPr>
          <p:cNvSpPr/>
          <p:nvPr/>
        </p:nvSpPr>
        <p:spPr bwMode="white">
          <a:xfrm>
            <a:off x="441290" y="1209327"/>
            <a:ext cx="6590814" cy="15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C21A50C-71D8-E3B9-6BE8-0F84D75EAEB7}"/>
              </a:ext>
            </a:extLst>
          </p:cNvPr>
          <p:cNvSpPr/>
          <p:nvPr/>
        </p:nvSpPr>
        <p:spPr bwMode="white">
          <a:xfrm>
            <a:off x="441290" y="2852936"/>
            <a:ext cx="57987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F316F68-8EB4-6903-47A7-18C3213061DE}"/>
              </a:ext>
            </a:extLst>
          </p:cNvPr>
          <p:cNvSpPr/>
          <p:nvPr/>
        </p:nvSpPr>
        <p:spPr bwMode="white">
          <a:xfrm>
            <a:off x="6240016" y="2926656"/>
            <a:ext cx="758854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5D34DE8-BCB9-C9C5-6876-D4EC53C700AB}"/>
              </a:ext>
            </a:extLst>
          </p:cNvPr>
          <p:cNvSpPr/>
          <p:nvPr/>
        </p:nvSpPr>
        <p:spPr bwMode="white">
          <a:xfrm>
            <a:off x="496872" y="3763324"/>
            <a:ext cx="4230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3A678D7-4799-32C1-83CF-48D258399D9D}"/>
              </a:ext>
            </a:extLst>
          </p:cNvPr>
          <p:cNvSpPr/>
          <p:nvPr/>
        </p:nvSpPr>
        <p:spPr bwMode="white">
          <a:xfrm>
            <a:off x="4765934" y="3837044"/>
            <a:ext cx="1970931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F85008-899A-1D38-08A0-5A08A119A96A}"/>
              </a:ext>
            </a:extLst>
          </p:cNvPr>
          <p:cNvSpPr/>
          <p:nvPr/>
        </p:nvSpPr>
        <p:spPr bwMode="white">
          <a:xfrm>
            <a:off x="467790" y="4671689"/>
            <a:ext cx="8652546" cy="7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9BBA3-305A-FE29-6E8C-32310B73B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24437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77517BA-0E77-3B52-47AB-2CA84BC3859E}"/>
              </a:ext>
            </a:extLst>
          </p:cNvPr>
          <p:cNvSpPr/>
          <p:nvPr/>
        </p:nvSpPr>
        <p:spPr bwMode="white">
          <a:xfrm>
            <a:off x="551384" y="3406626"/>
            <a:ext cx="9289032" cy="14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FBC0381-854C-5751-A45F-6AB61273D12E}"/>
              </a:ext>
            </a:extLst>
          </p:cNvPr>
          <p:cNvSpPr/>
          <p:nvPr/>
        </p:nvSpPr>
        <p:spPr bwMode="white">
          <a:xfrm>
            <a:off x="551384" y="5134818"/>
            <a:ext cx="8064896" cy="131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5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E40FA-78C3-314F-46F8-978DF9D53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531650" cy="5868000"/>
          </a:xfrm>
          <a:prstGeom prst="rect">
            <a:avLst/>
          </a:prstGeom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45B42BB-F35F-4C8A-31F9-ED0AE27A06C4}"/>
              </a:ext>
            </a:extLst>
          </p:cNvPr>
          <p:cNvSpPr/>
          <p:nvPr/>
        </p:nvSpPr>
        <p:spPr bwMode="white">
          <a:xfrm>
            <a:off x="623392" y="2276872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3E3491C-2924-B8D4-D8B5-04CC7A692D1B}"/>
              </a:ext>
            </a:extLst>
          </p:cNvPr>
          <p:cNvSpPr/>
          <p:nvPr/>
        </p:nvSpPr>
        <p:spPr bwMode="white">
          <a:xfrm>
            <a:off x="623392" y="3068960"/>
            <a:ext cx="6912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B445A65-E10C-FACB-9AD9-0ADAAC81D8D0}"/>
              </a:ext>
            </a:extLst>
          </p:cNvPr>
          <p:cNvSpPr/>
          <p:nvPr/>
        </p:nvSpPr>
        <p:spPr bwMode="white">
          <a:xfrm>
            <a:off x="7581453" y="3103798"/>
            <a:ext cx="2907035" cy="4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7FFD4475-1695-5956-EA72-151F6CDCF009}"/>
              </a:ext>
            </a:extLst>
          </p:cNvPr>
          <p:cNvSpPr/>
          <p:nvPr/>
        </p:nvSpPr>
        <p:spPr bwMode="white">
          <a:xfrm>
            <a:off x="623392" y="3861048"/>
            <a:ext cx="69847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EA687EA1-04F3-A8F0-639A-D2431FB3E346}"/>
              </a:ext>
            </a:extLst>
          </p:cNvPr>
          <p:cNvSpPr/>
          <p:nvPr/>
        </p:nvSpPr>
        <p:spPr bwMode="white">
          <a:xfrm>
            <a:off x="551384" y="5222714"/>
            <a:ext cx="7704856" cy="1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0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868EC-925A-528C-DBFC-1AEE3E41A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849343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8378052-7527-8CC6-9F45-CCCFDE4C2B77}"/>
              </a:ext>
            </a:extLst>
          </p:cNvPr>
          <p:cNvSpPr/>
          <p:nvPr/>
        </p:nvSpPr>
        <p:spPr bwMode="white">
          <a:xfrm>
            <a:off x="479376" y="2706382"/>
            <a:ext cx="8280920" cy="47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C8E4320-8F33-A56C-128E-567EA3E24FBF}"/>
              </a:ext>
            </a:extLst>
          </p:cNvPr>
          <p:cNvSpPr/>
          <p:nvPr/>
        </p:nvSpPr>
        <p:spPr bwMode="white">
          <a:xfrm>
            <a:off x="8832304" y="2731181"/>
            <a:ext cx="2232248" cy="55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F13D908-7252-B3CC-13C4-19EB6C0DD552}"/>
              </a:ext>
            </a:extLst>
          </p:cNvPr>
          <p:cNvSpPr/>
          <p:nvPr/>
        </p:nvSpPr>
        <p:spPr bwMode="white">
          <a:xfrm>
            <a:off x="551384" y="3475063"/>
            <a:ext cx="9361040" cy="67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D7AD5EF-F8D1-60D2-12E2-85DA7BB53854}"/>
              </a:ext>
            </a:extLst>
          </p:cNvPr>
          <p:cNvSpPr/>
          <p:nvPr/>
        </p:nvSpPr>
        <p:spPr bwMode="white">
          <a:xfrm>
            <a:off x="9966315" y="3573017"/>
            <a:ext cx="1530285" cy="55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8FD0557-2E4E-8BF1-296C-92D46B724269}"/>
              </a:ext>
            </a:extLst>
          </p:cNvPr>
          <p:cNvSpPr/>
          <p:nvPr/>
        </p:nvSpPr>
        <p:spPr bwMode="white">
          <a:xfrm>
            <a:off x="507914" y="4414642"/>
            <a:ext cx="7964350" cy="219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7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E944B-F96E-10C5-BE4A-608BB39E0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8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48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0C4C8-4C53-3A65-F473-FAA2DB18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0057F-22D7-1B91-9063-44A5F2A7E6F6}"/>
              </a:ext>
            </a:extLst>
          </p:cNvPr>
          <p:cNvSpPr/>
          <p:nvPr/>
        </p:nvSpPr>
        <p:spPr bwMode="white">
          <a:xfrm>
            <a:off x="10300352" y="4964006"/>
            <a:ext cx="333249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5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F9350-F628-876B-5F6F-E5B50333D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767408" y="1298096"/>
            <a:ext cx="10231676" cy="32403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FAF512-B0D1-EFE1-27E6-48C1676B61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70" b="47002"/>
          <a:stretch/>
        </p:blipFill>
        <p:spPr>
          <a:xfrm>
            <a:off x="7896200" y="553233"/>
            <a:ext cx="3744416" cy="31099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7AFE76-EB38-F7D9-0000-E65447C7F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0" b="47002"/>
          <a:stretch/>
        </p:blipFill>
        <p:spPr>
          <a:xfrm>
            <a:off x="8256240" y="3573016"/>
            <a:ext cx="4552551" cy="31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04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CDB4C-72ED-AFD6-4323-FA8B03268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50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19482-FA79-F9B8-B7BE-71EABA54C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8682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024C15-7217-B8C8-2906-17CEA131DBE4}"/>
              </a:ext>
            </a:extLst>
          </p:cNvPr>
          <p:cNvSpPr/>
          <p:nvPr/>
        </p:nvSpPr>
        <p:spPr bwMode="white">
          <a:xfrm>
            <a:off x="1153623" y="2237293"/>
            <a:ext cx="1080660" cy="57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864C74-9BF5-D306-1853-03DB186FFEDD}"/>
              </a:ext>
            </a:extLst>
          </p:cNvPr>
          <p:cNvSpPr/>
          <p:nvPr/>
        </p:nvSpPr>
        <p:spPr bwMode="white">
          <a:xfrm>
            <a:off x="1693952" y="3068960"/>
            <a:ext cx="123369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0DE877-75E3-210B-11F5-4F3D29A84F69}"/>
              </a:ext>
            </a:extLst>
          </p:cNvPr>
          <p:cNvSpPr/>
          <p:nvPr/>
        </p:nvSpPr>
        <p:spPr bwMode="white">
          <a:xfrm>
            <a:off x="10101358" y="3267403"/>
            <a:ext cx="314206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5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00E7F-3486-8CBB-DEEB-450A73EB9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8519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31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E55CC-7360-49DA-13D8-E1090C359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" y="836712"/>
            <a:ext cx="9217024" cy="52700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EBD12D-4125-A423-9409-E1FBD97E5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68"/>
          <a:stretch/>
        </p:blipFill>
        <p:spPr>
          <a:xfrm>
            <a:off x="8328248" y="830499"/>
            <a:ext cx="3528392" cy="257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423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