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9925" y="2995613"/>
            <a:ext cx="57721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43D387-A8DE-55F8-4DF1-BBA568F58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542810"/>
            <a:ext cx="11340000" cy="4926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EEAA66-48B7-3CEA-8C47-59931CE2F36E}"/>
              </a:ext>
            </a:extLst>
          </p:cNvPr>
          <p:cNvSpPr/>
          <p:nvPr/>
        </p:nvSpPr>
        <p:spPr bwMode="white">
          <a:xfrm>
            <a:off x="7105946" y="914468"/>
            <a:ext cx="590327" cy="5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F08ADD7-4AFF-36C9-8B90-10FB4327669D}"/>
              </a:ext>
            </a:extLst>
          </p:cNvPr>
          <p:cNvSpPr/>
          <p:nvPr/>
        </p:nvSpPr>
        <p:spPr bwMode="white">
          <a:xfrm>
            <a:off x="9525025" y="785794"/>
            <a:ext cx="1332358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01896D6-8521-5A27-E0DA-E12DAD60CD55}"/>
              </a:ext>
            </a:extLst>
          </p:cNvPr>
          <p:cNvSpPr/>
          <p:nvPr/>
        </p:nvSpPr>
        <p:spPr bwMode="white">
          <a:xfrm>
            <a:off x="7024694" y="2000240"/>
            <a:ext cx="928694" cy="7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00E00D3-41B9-E045-6A6A-C63BD7AB3B5A}"/>
              </a:ext>
            </a:extLst>
          </p:cNvPr>
          <p:cNvSpPr/>
          <p:nvPr/>
        </p:nvSpPr>
        <p:spPr bwMode="white">
          <a:xfrm>
            <a:off x="9596463" y="2013607"/>
            <a:ext cx="1260920" cy="70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A18779BF-E348-654E-E48D-6246C9C91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7174" y="4068378"/>
            <a:ext cx="5736000" cy="278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32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86CAAA-E494-BF50-2061-FE98AD74A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299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E39E7D-ADC9-25B3-685C-A88EF5037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71546"/>
            <a:ext cx="11340000" cy="4654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021958-12CF-235F-8611-E44E53E12628}"/>
              </a:ext>
            </a:extLst>
          </p:cNvPr>
          <p:cNvSpPr/>
          <p:nvPr/>
        </p:nvSpPr>
        <p:spPr bwMode="white">
          <a:xfrm>
            <a:off x="1756831" y="3647004"/>
            <a:ext cx="1218740" cy="59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87628B3-9F8C-1CB3-5F7E-0012C64B357F}"/>
              </a:ext>
            </a:extLst>
          </p:cNvPr>
          <p:cNvSpPr/>
          <p:nvPr/>
        </p:nvSpPr>
        <p:spPr bwMode="white">
          <a:xfrm>
            <a:off x="1176025" y="4887039"/>
            <a:ext cx="2437481" cy="54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350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EB3097-1A74-A402-5156-F80E57EA1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828562"/>
            <a:ext cx="11340000" cy="4187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9ABF34-0A11-E9E8-46FE-FB2FA789B22F}"/>
              </a:ext>
            </a:extLst>
          </p:cNvPr>
          <p:cNvSpPr/>
          <p:nvPr/>
        </p:nvSpPr>
        <p:spPr bwMode="white">
          <a:xfrm>
            <a:off x="10352747" y="4186244"/>
            <a:ext cx="485591" cy="4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5956533-CF9A-0519-F5C3-8E03F20B8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496" y="3857628"/>
            <a:ext cx="7252556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D8837F-4214-721C-4783-C7A65CFB3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86"/>
          <a:stretch>
            <a:fillRect/>
          </a:stretch>
        </p:blipFill>
        <p:spPr>
          <a:xfrm>
            <a:off x="809588" y="1214422"/>
            <a:ext cx="10444599" cy="378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4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D8837F-4214-721C-4783-C7A65CFB3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697"/>
          <a:stretch>
            <a:fillRect/>
          </a:stretch>
        </p:blipFill>
        <p:spPr>
          <a:xfrm>
            <a:off x="666712" y="857232"/>
            <a:ext cx="10353497" cy="38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4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0A957F-0531-D83A-BA0A-752910989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734F34-6204-3ED7-B5FC-78368BC569B0}"/>
              </a:ext>
            </a:extLst>
          </p:cNvPr>
          <p:cNvSpPr/>
          <p:nvPr/>
        </p:nvSpPr>
        <p:spPr bwMode="white">
          <a:xfrm>
            <a:off x="10328916" y="5382263"/>
            <a:ext cx="409420" cy="4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24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510A46-5AB9-3CB8-0D1A-FAAED6916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142984"/>
            <a:ext cx="11340000" cy="445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486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4393F3-5D41-1E16-9734-BA85CD1CA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53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046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1F4CAE-9D05-24FB-2CE3-98F22290C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90000"/>
            <a:ext cx="89239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774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1333BE-967D-9081-2A45-D220967D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867A512-0FA1-7230-91DD-87F4B1FA0987}"/>
              </a:ext>
            </a:extLst>
          </p:cNvPr>
          <p:cNvSpPr/>
          <p:nvPr/>
        </p:nvSpPr>
        <p:spPr bwMode="white">
          <a:xfrm>
            <a:off x="5015969" y="1128592"/>
            <a:ext cx="1304433" cy="5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E3D39B-1037-B959-09AE-8D9166CEFED4}"/>
              </a:ext>
            </a:extLst>
          </p:cNvPr>
          <p:cNvSpPr/>
          <p:nvPr/>
        </p:nvSpPr>
        <p:spPr bwMode="white">
          <a:xfrm>
            <a:off x="6663173" y="2366802"/>
            <a:ext cx="2861851" cy="5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1B6123B-6ED2-232D-9054-F8F21122BC94}"/>
              </a:ext>
            </a:extLst>
          </p:cNvPr>
          <p:cNvSpPr/>
          <p:nvPr/>
        </p:nvSpPr>
        <p:spPr bwMode="white">
          <a:xfrm>
            <a:off x="8462720" y="3571877"/>
            <a:ext cx="2276750" cy="54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632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64</cp:revision>
  <dcterms:created xsi:type="dcterms:W3CDTF">2015-09-16T06:44:00Z</dcterms:created>
  <dcterms:modified xsi:type="dcterms:W3CDTF">2024-10-10T03:29:58Z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