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64" autoAdjust="0"/>
    <p:restoredTop sz="94660"/>
  </p:normalViewPr>
  <p:slideViewPr>
    <p:cSldViewPr showGuides="1">
      <p:cViewPr varScale="1">
        <p:scale>
          <a:sx n="99" d="100"/>
          <a:sy n="99" d="100"/>
        </p:scale>
        <p:origin x="76" y="1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1300" y="2871788"/>
            <a:ext cx="66294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5A715-C0D3-6AB1-872B-D54D3CB527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8" y="785794"/>
            <a:ext cx="10994068" cy="5868000"/>
          </a:xfrm>
          <a:prstGeom prst="rect">
            <a:avLst/>
          </a:prstGeom>
        </p:spPr>
      </p:pic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F21D17EF-50AA-4C3E-9694-ABCC92D91381}"/>
              </a:ext>
            </a:extLst>
          </p:cNvPr>
          <p:cNvSpPr/>
          <p:nvPr/>
        </p:nvSpPr>
        <p:spPr bwMode="white">
          <a:xfrm>
            <a:off x="309522" y="2071678"/>
            <a:ext cx="10001320" cy="14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21D17EF-50AA-4C3E-9694-ABCC92D91381}"/>
              </a:ext>
            </a:extLst>
          </p:cNvPr>
          <p:cNvSpPr/>
          <p:nvPr/>
        </p:nvSpPr>
        <p:spPr bwMode="white">
          <a:xfrm>
            <a:off x="309522" y="3714752"/>
            <a:ext cx="4214842" cy="1143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F21D17EF-50AA-4C3E-9694-ABCC92D91381}"/>
              </a:ext>
            </a:extLst>
          </p:cNvPr>
          <p:cNvSpPr/>
          <p:nvPr/>
        </p:nvSpPr>
        <p:spPr bwMode="white">
          <a:xfrm>
            <a:off x="523836" y="5286388"/>
            <a:ext cx="9787006" cy="12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97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06640-C4EC-99D4-4CA6-5E4767B72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928670"/>
            <a:ext cx="11340000" cy="204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886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95670D-BC14-B2A2-01B6-1303B1876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93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AE5651-7636-E327-3CF7-9E55BDD717A7}"/>
              </a:ext>
            </a:extLst>
          </p:cNvPr>
          <p:cNvSpPr/>
          <p:nvPr/>
        </p:nvSpPr>
        <p:spPr bwMode="white">
          <a:xfrm>
            <a:off x="10281309" y="2442639"/>
            <a:ext cx="485591" cy="43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A0705A-1D08-AC17-94F5-5CB2A6C27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872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4B78C8-3CAF-E4D8-4617-6E6AEDE5A499}"/>
              </a:ext>
            </a:extLst>
          </p:cNvPr>
          <p:cNvSpPr/>
          <p:nvPr/>
        </p:nvSpPr>
        <p:spPr bwMode="white">
          <a:xfrm>
            <a:off x="8886083" y="2220300"/>
            <a:ext cx="350163" cy="38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11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440F31-553B-58C1-FC42-D719B5CEEF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30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E36669-DA24-C80D-F6FB-9E9DE558C3C4}"/>
              </a:ext>
            </a:extLst>
          </p:cNvPr>
          <p:cNvSpPr/>
          <p:nvPr/>
        </p:nvSpPr>
        <p:spPr bwMode="white">
          <a:xfrm>
            <a:off x="10328916" y="3644294"/>
            <a:ext cx="409420" cy="4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50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C7137-8CA1-9113-CF05-67B1A6E632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0" y="571480"/>
            <a:ext cx="10665222" cy="325319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2E7D1F7-4B88-4CA8-68C6-3F85456DF1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28" y="3429000"/>
            <a:ext cx="6643734" cy="325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048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AD8D6-9710-FB79-02B3-8FE420E3CA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29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903723-CB8D-5ABE-84E7-DDF1BD1FA577}"/>
              </a:ext>
            </a:extLst>
          </p:cNvPr>
          <p:cNvSpPr/>
          <p:nvPr/>
        </p:nvSpPr>
        <p:spPr bwMode="white">
          <a:xfrm>
            <a:off x="9690982" y="5893553"/>
            <a:ext cx="409420" cy="4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64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029CA-0E06-6277-6D8B-A642F1BA02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5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060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F75912-600C-D805-A999-F753E9B299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58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8AB933-6D13-754F-CB60-B135460DB045}"/>
              </a:ext>
            </a:extLst>
          </p:cNvPr>
          <p:cNvSpPr/>
          <p:nvPr/>
        </p:nvSpPr>
        <p:spPr bwMode="white">
          <a:xfrm>
            <a:off x="4149521" y="3538140"/>
            <a:ext cx="1089223" cy="53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B490B1-7C29-B0FE-D661-834DBABC5E15}"/>
              </a:ext>
            </a:extLst>
          </p:cNvPr>
          <p:cNvSpPr/>
          <p:nvPr/>
        </p:nvSpPr>
        <p:spPr bwMode="white">
          <a:xfrm>
            <a:off x="1626347" y="4661969"/>
            <a:ext cx="342770" cy="4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984651-07C3-D7C9-F192-C7BFA913F810}"/>
              </a:ext>
            </a:extLst>
          </p:cNvPr>
          <p:cNvSpPr/>
          <p:nvPr/>
        </p:nvSpPr>
        <p:spPr bwMode="white">
          <a:xfrm>
            <a:off x="1635869" y="5785797"/>
            <a:ext cx="942619" cy="42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46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CCA78-E788-96B2-3278-5AA1158E6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0943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64</cp:revision>
  <dcterms:created xsi:type="dcterms:W3CDTF">2015-09-16T06:44:00Z</dcterms:created>
  <dcterms:modified xsi:type="dcterms:W3CDTF">2024-10-11T16:22:34Z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