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40" r:id="rId4"/>
    <p:sldId id="341" r:id="rId5"/>
    <p:sldId id="339" r:id="rId6"/>
    <p:sldId id="338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42" r:id="rId16"/>
    <p:sldId id="326" r:id="rId17"/>
    <p:sldId id="343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864" autoAdjust="0"/>
    <p:restoredTop sz="94660"/>
  </p:normalViewPr>
  <p:slideViewPr>
    <p:cSldViewPr showGuides="1">
      <p:cViewPr varScale="1">
        <p:scale>
          <a:sx n="61" d="100"/>
          <a:sy n="61" d="100"/>
        </p:scale>
        <p:origin x="-15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8363" y="2876550"/>
            <a:ext cx="79152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4213834-4F3D-ADFB-165B-F0B65812A1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642918"/>
            <a:ext cx="11340000" cy="43207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24F1794-C73E-9017-5D53-131D4F294B5D}"/>
              </a:ext>
            </a:extLst>
          </p:cNvPr>
          <p:cNvSpPr/>
          <p:nvPr/>
        </p:nvSpPr>
        <p:spPr bwMode="white">
          <a:xfrm>
            <a:off x="6488972" y="2617317"/>
            <a:ext cx="1142569" cy="46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D5E2E99-D3B0-2730-856F-E04C95D7716F}"/>
              </a:ext>
            </a:extLst>
          </p:cNvPr>
          <p:cNvSpPr/>
          <p:nvPr/>
        </p:nvSpPr>
        <p:spPr bwMode="white">
          <a:xfrm>
            <a:off x="8278996" y="3386233"/>
            <a:ext cx="2409995" cy="575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xmlns="" id="{B831236D-0AA2-E210-4BEA-0962AF844B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67174" y="4048602"/>
            <a:ext cx="3643338" cy="280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812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AABCEE9-D5D2-792A-823B-9CBB0EF0B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428604"/>
            <a:ext cx="11340000" cy="46022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8AB3668-8421-B4BD-4DC5-2AF44FDDB409}"/>
              </a:ext>
            </a:extLst>
          </p:cNvPr>
          <p:cNvSpPr/>
          <p:nvPr/>
        </p:nvSpPr>
        <p:spPr bwMode="white">
          <a:xfrm>
            <a:off x="7150737" y="2524852"/>
            <a:ext cx="1142569" cy="466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C80BAB1-2807-F9BA-0593-01FE8698E7D1}"/>
              </a:ext>
            </a:extLst>
          </p:cNvPr>
          <p:cNvSpPr/>
          <p:nvPr/>
        </p:nvSpPr>
        <p:spPr bwMode="white">
          <a:xfrm>
            <a:off x="9293055" y="3314795"/>
            <a:ext cx="1599596" cy="58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E78B821-BCF1-BD75-6F68-ECAB376D473F}"/>
              </a:ext>
            </a:extLst>
          </p:cNvPr>
          <p:cNvSpPr/>
          <p:nvPr/>
        </p:nvSpPr>
        <p:spPr bwMode="white">
          <a:xfrm>
            <a:off x="1371241" y="4306664"/>
            <a:ext cx="437984" cy="4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B831236D-0AA2-E210-4BEA-0962AF844B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52992" y="3993516"/>
            <a:ext cx="3714776" cy="2864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2727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6B92C0C-DD95-A5BA-4C78-357F0A8D20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66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3D1D51B-E91B-FA75-B3D2-90EED803C0EC}"/>
              </a:ext>
            </a:extLst>
          </p:cNvPr>
          <p:cNvSpPr/>
          <p:nvPr/>
        </p:nvSpPr>
        <p:spPr bwMode="white">
          <a:xfrm>
            <a:off x="1452530" y="1743758"/>
            <a:ext cx="1344950" cy="68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B831236D-0AA2-E210-4BEA-0962AF844B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24298" y="3429000"/>
            <a:ext cx="4076288" cy="314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293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DB9BEBB-7D09-E0B0-EF5B-8FD1A3A4D0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2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097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4A049D4-D7AB-507C-CDB0-239FD407E0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186"/>
          <a:stretch>
            <a:fillRect/>
          </a:stretch>
        </p:blipFill>
        <p:spPr>
          <a:xfrm>
            <a:off x="360000" y="900000"/>
            <a:ext cx="11340000" cy="26718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EAF2DE6-5E38-B1A6-20D7-0362F333C5B5}"/>
              </a:ext>
            </a:extLst>
          </p:cNvPr>
          <p:cNvSpPr/>
          <p:nvPr/>
        </p:nvSpPr>
        <p:spPr bwMode="white">
          <a:xfrm>
            <a:off x="1721561" y="2881629"/>
            <a:ext cx="523677" cy="4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6DB9BEBB-7D09-E0B0-EF5B-8FD1A3A4D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648"/>
          <a:stretch>
            <a:fillRect/>
          </a:stretch>
        </p:blipFill>
        <p:spPr>
          <a:xfrm>
            <a:off x="1309654" y="3571876"/>
            <a:ext cx="8593520" cy="296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8890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4A049D4-D7AB-507C-CDB0-239FD407E0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1146"/>
          <a:stretch>
            <a:fillRect/>
          </a:stretch>
        </p:blipFill>
        <p:spPr>
          <a:xfrm>
            <a:off x="595274" y="1071546"/>
            <a:ext cx="11340000" cy="26204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AED04F1-9DF5-E411-E9D1-F97B3235FFD3}"/>
              </a:ext>
            </a:extLst>
          </p:cNvPr>
          <p:cNvSpPr/>
          <p:nvPr/>
        </p:nvSpPr>
        <p:spPr bwMode="white">
          <a:xfrm>
            <a:off x="8421873" y="2062841"/>
            <a:ext cx="561763" cy="4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6DB9BEBB-7D09-E0B0-EF5B-8FD1A3A4D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648"/>
          <a:stretch>
            <a:fillRect/>
          </a:stretch>
        </p:blipFill>
        <p:spPr>
          <a:xfrm>
            <a:off x="1523968" y="3571876"/>
            <a:ext cx="8593520" cy="296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8890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2E06A90-9C12-1999-C408-4CD4D5015E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0349"/>
          <a:stretch>
            <a:fillRect/>
          </a:stretch>
        </p:blipFill>
        <p:spPr>
          <a:xfrm>
            <a:off x="360000" y="900000"/>
            <a:ext cx="11340000" cy="26004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823593F-2187-7CC3-79FC-DDEEB95B7E9E}"/>
              </a:ext>
            </a:extLst>
          </p:cNvPr>
          <p:cNvSpPr/>
          <p:nvPr/>
        </p:nvSpPr>
        <p:spPr bwMode="white">
          <a:xfrm>
            <a:off x="2845088" y="1785926"/>
            <a:ext cx="1965028" cy="602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6DB9BEBB-7D09-E0B0-EF5B-8FD1A3A4D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648"/>
          <a:stretch>
            <a:fillRect/>
          </a:stretch>
        </p:blipFill>
        <p:spPr>
          <a:xfrm>
            <a:off x="1523968" y="3571876"/>
            <a:ext cx="8593520" cy="296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417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2E06A90-9C12-1999-C408-4CD4D5015E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290"/>
          <a:stretch>
            <a:fillRect/>
          </a:stretch>
        </p:blipFill>
        <p:spPr>
          <a:xfrm>
            <a:off x="595274" y="1071546"/>
            <a:ext cx="11340000" cy="168754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071BF06-BF8A-96CE-1914-9ECD8C8C429A}"/>
              </a:ext>
            </a:extLst>
          </p:cNvPr>
          <p:cNvSpPr/>
          <p:nvPr/>
        </p:nvSpPr>
        <p:spPr bwMode="white">
          <a:xfrm>
            <a:off x="5336936" y="1194656"/>
            <a:ext cx="1152090" cy="49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6DB9BEBB-7D09-E0B0-EF5B-8FD1A3A4D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648"/>
          <a:stretch>
            <a:fillRect/>
          </a:stretch>
        </p:blipFill>
        <p:spPr>
          <a:xfrm>
            <a:off x="1595406" y="2786058"/>
            <a:ext cx="8593520" cy="296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417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FCBEDF5-6AB0-D949-2533-E6B7A4F7DD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46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9C4B949-AA7E-640F-8B66-C9115E0684CB}"/>
              </a:ext>
            </a:extLst>
          </p:cNvPr>
          <p:cNvSpPr/>
          <p:nvPr/>
        </p:nvSpPr>
        <p:spPr bwMode="white">
          <a:xfrm>
            <a:off x="9652896" y="1128797"/>
            <a:ext cx="1056876" cy="46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14955B3-6B63-69F3-4CEF-817B053D7DF9}"/>
              </a:ext>
            </a:extLst>
          </p:cNvPr>
          <p:cNvSpPr/>
          <p:nvPr/>
        </p:nvSpPr>
        <p:spPr bwMode="white">
          <a:xfrm>
            <a:off x="1178841" y="1986790"/>
            <a:ext cx="1590075" cy="50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6DB9BEBB-7D09-E0B0-EF5B-8FD1A3A4D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648"/>
          <a:stretch>
            <a:fillRect/>
          </a:stretch>
        </p:blipFill>
        <p:spPr>
          <a:xfrm>
            <a:off x="1523968" y="3571876"/>
            <a:ext cx="8593520" cy="296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2151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6F75811-66D5-ABC4-E509-1232374AA7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10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AF9FDDB-E630-E043-46E6-F232068B6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181"/>
          <a:stretch>
            <a:fillRect/>
          </a:stretch>
        </p:blipFill>
        <p:spPr>
          <a:xfrm>
            <a:off x="360000" y="900000"/>
            <a:ext cx="11340000" cy="26718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28B48B1-51E5-EF0E-4090-E30032FADA94}"/>
              </a:ext>
            </a:extLst>
          </p:cNvPr>
          <p:cNvSpPr/>
          <p:nvPr/>
        </p:nvSpPr>
        <p:spPr bwMode="white">
          <a:xfrm>
            <a:off x="7239008" y="928671"/>
            <a:ext cx="3394593" cy="69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251F743-D1FC-47D7-B497-A7418CCF70A5}"/>
              </a:ext>
            </a:extLst>
          </p:cNvPr>
          <p:cNvSpPr/>
          <p:nvPr/>
        </p:nvSpPr>
        <p:spPr bwMode="white">
          <a:xfrm>
            <a:off x="1140755" y="2000240"/>
            <a:ext cx="1383345" cy="47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xmlns="" id="{71B4E5CC-9D85-3DC1-1BB1-FCBB65C01F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52926" y="2071678"/>
            <a:ext cx="4235802" cy="408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8895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AF9FDDB-E630-E043-46E6-F232068B6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819"/>
          <a:stretch>
            <a:fillRect/>
          </a:stretch>
        </p:blipFill>
        <p:spPr>
          <a:xfrm>
            <a:off x="452398" y="928670"/>
            <a:ext cx="11340000" cy="2691341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B0F913C9-1AEB-845B-6F7B-1EDD604B10E6}"/>
              </a:ext>
            </a:extLst>
          </p:cNvPr>
          <p:cNvSpPr/>
          <p:nvPr/>
        </p:nvSpPr>
        <p:spPr bwMode="white">
          <a:xfrm>
            <a:off x="2738414" y="2643182"/>
            <a:ext cx="6416552" cy="74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xmlns="" id="{71B4E5CC-9D85-3DC1-1BB1-FCBB65C01F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0050" y="2769851"/>
            <a:ext cx="4235802" cy="408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8895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71B4E5CC-9D85-3DC1-1BB1-FCBB65C01F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984" y="2769851"/>
            <a:ext cx="4235802" cy="408814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EE0D8BE-BB4F-D1B0-02D9-216BE9E4B6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9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CCA4B8D-016F-9051-E143-3A048DC00B7E}"/>
              </a:ext>
            </a:extLst>
          </p:cNvPr>
          <p:cNvSpPr/>
          <p:nvPr/>
        </p:nvSpPr>
        <p:spPr bwMode="white">
          <a:xfrm>
            <a:off x="7072594" y="1100424"/>
            <a:ext cx="418942" cy="42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BB8614B-94A2-A45C-0AA3-F2A63C6F5952}"/>
              </a:ext>
            </a:extLst>
          </p:cNvPr>
          <p:cNvSpPr/>
          <p:nvPr/>
        </p:nvSpPr>
        <p:spPr bwMode="white">
          <a:xfrm>
            <a:off x="1712040" y="2714620"/>
            <a:ext cx="3312390" cy="6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2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594844E-506F-7A85-B58D-6C6A2F9D27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092334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727C0DA-4346-2744-3E8E-47267F641674}"/>
              </a:ext>
            </a:extLst>
          </p:cNvPr>
          <p:cNvSpPr/>
          <p:nvPr/>
        </p:nvSpPr>
        <p:spPr bwMode="white">
          <a:xfrm>
            <a:off x="5321821" y="4322834"/>
            <a:ext cx="5060459" cy="53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AF76C06B-A434-EEC7-4F11-C8D3E06C151C}"/>
              </a:ext>
            </a:extLst>
          </p:cNvPr>
          <p:cNvSpPr/>
          <p:nvPr/>
        </p:nvSpPr>
        <p:spPr bwMode="white">
          <a:xfrm>
            <a:off x="1176270" y="5143512"/>
            <a:ext cx="9277448" cy="5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xmlns="" id="{F01E2EFF-E17C-7CD3-F961-650979CE3789}"/>
              </a:ext>
            </a:extLst>
          </p:cNvPr>
          <p:cNvSpPr/>
          <p:nvPr/>
        </p:nvSpPr>
        <p:spPr bwMode="white">
          <a:xfrm>
            <a:off x="1139582" y="5929330"/>
            <a:ext cx="5313607" cy="6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377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FF734AC-1F26-4187-2F80-435FE7FCFD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8469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B831236D-0AA2-E210-4BEA-0962AF844B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984" y="1857364"/>
            <a:ext cx="5188044" cy="400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317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A326996-A9F7-71EB-7D36-1BAC2E2FC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6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72888E7-2642-97F1-8BED-B50A72184627}"/>
              </a:ext>
            </a:extLst>
          </p:cNvPr>
          <p:cNvSpPr/>
          <p:nvPr/>
        </p:nvSpPr>
        <p:spPr bwMode="white">
          <a:xfrm>
            <a:off x="8177078" y="2703209"/>
            <a:ext cx="1085440" cy="45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0007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7557DB8-89FD-EA78-3E38-B801BCBB72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3352" y="757124"/>
            <a:ext cx="11340000" cy="1676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2721C97-E70A-2F9C-0579-DCEE40F61769}"/>
              </a:ext>
            </a:extLst>
          </p:cNvPr>
          <p:cNvSpPr/>
          <p:nvPr/>
        </p:nvSpPr>
        <p:spPr bwMode="white">
          <a:xfrm>
            <a:off x="9038792" y="1795316"/>
            <a:ext cx="1628161" cy="50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6C1596A7-CB2C-8861-AAEA-5E299DA4F8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16" y="2428868"/>
            <a:ext cx="11340000" cy="192035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9E73418-E4A1-C948-E776-D7AEB6EDE746}"/>
              </a:ext>
            </a:extLst>
          </p:cNvPr>
          <p:cNvSpPr/>
          <p:nvPr/>
        </p:nvSpPr>
        <p:spPr bwMode="white">
          <a:xfrm>
            <a:off x="1200130" y="2830135"/>
            <a:ext cx="552241" cy="382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991322B4-CCAD-D380-0A94-6C4FDCB56CBC}"/>
              </a:ext>
            </a:extLst>
          </p:cNvPr>
          <p:cNvSpPr/>
          <p:nvPr/>
        </p:nvSpPr>
        <p:spPr bwMode="white">
          <a:xfrm>
            <a:off x="7655646" y="2714621"/>
            <a:ext cx="1085440" cy="49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96DE9525-6B44-6D0D-12B1-23003BBBEC2C}"/>
              </a:ext>
            </a:extLst>
          </p:cNvPr>
          <p:cNvSpPr/>
          <p:nvPr/>
        </p:nvSpPr>
        <p:spPr bwMode="white">
          <a:xfrm>
            <a:off x="3381356" y="3552558"/>
            <a:ext cx="1160789" cy="59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xmlns="" id="{B831236D-0AA2-E210-4BEA-0962AF844B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15094" y="3714752"/>
            <a:ext cx="4076288" cy="314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187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自定义</PresentationFormat>
  <Paragraphs>0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64</cp:revision>
  <dcterms:created xsi:type="dcterms:W3CDTF">2015-09-16T06:44:00Z</dcterms:created>
  <dcterms:modified xsi:type="dcterms:W3CDTF">2024-10-11T02:35:15Z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