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34" r:id="rId4"/>
    <p:sldId id="333" r:id="rId5"/>
    <p:sldId id="332" r:id="rId6"/>
    <p:sldId id="331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708" autoAdjust="0"/>
    <p:restoredTop sz="94660"/>
  </p:normalViewPr>
  <p:slideViewPr>
    <p:cSldViewPr showGuides="1">
      <p:cViewPr varScale="1">
        <p:scale>
          <a:sx n="63" d="100"/>
          <a:sy n="63" d="100"/>
        </p:scale>
        <p:origin x="-221" y="-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2024/10/10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2024/10/10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38488" y="2995613"/>
            <a:ext cx="5915025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790A4F8-C446-C4B2-0AE3-7F9A75D6AF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3836" y="857232"/>
            <a:ext cx="976004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43310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8882913-D1B0-DAD2-AF1A-C0B8304F8C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5274" y="785794"/>
            <a:ext cx="862403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6499ECF5-37FE-144D-F7AF-5E5FFD8A7FFB}"/>
              </a:ext>
            </a:extLst>
          </p:cNvPr>
          <p:cNvSpPr/>
          <p:nvPr/>
        </p:nvSpPr>
        <p:spPr bwMode="white">
          <a:xfrm>
            <a:off x="1073180" y="2835971"/>
            <a:ext cx="1658189" cy="362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66778" y="3500437"/>
            <a:ext cx="7786742" cy="3212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419901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1A7AD44-FE2D-F6A0-8FA6-2EE5988158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838955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F680ED9-9456-A466-13AC-DBDB0AB2B10D}"/>
              </a:ext>
            </a:extLst>
          </p:cNvPr>
          <p:cNvSpPr/>
          <p:nvPr/>
        </p:nvSpPr>
        <p:spPr bwMode="white">
          <a:xfrm>
            <a:off x="7749286" y="2794948"/>
            <a:ext cx="274720" cy="324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61FB44A-74F2-98AF-6495-E622970AAF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491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DBD79A36-5F8D-DD19-0427-FCFC232F9FB8}"/>
              </a:ext>
            </a:extLst>
          </p:cNvPr>
          <p:cNvSpPr/>
          <p:nvPr/>
        </p:nvSpPr>
        <p:spPr bwMode="white">
          <a:xfrm>
            <a:off x="10328916" y="2462378"/>
            <a:ext cx="409420" cy="457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78729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6A594D3-3AFE-FF58-1AB8-66805E0F82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5274" y="928670"/>
            <a:ext cx="11340000" cy="5429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44163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27A7321-A452-C82C-9A18-A2FC9C6B8C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3836" y="785794"/>
            <a:ext cx="955752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68C3097D-5E13-DEFA-4FFA-89642B0F2ADB}"/>
              </a:ext>
            </a:extLst>
          </p:cNvPr>
          <p:cNvSpPr/>
          <p:nvPr/>
        </p:nvSpPr>
        <p:spPr bwMode="white">
          <a:xfrm>
            <a:off x="8949865" y="3089646"/>
            <a:ext cx="320991" cy="369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9496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38EC6FD-6A1D-9844-A278-465E366332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3836" y="642918"/>
            <a:ext cx="10522346" cy="523178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23F234BF-8F9A-16E8-A49B-272114F822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3836" y="5878989"/>
            <a:ext cx="10522346" cy="1050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39031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F6BF470-C814-B7BB-0E8B-F55D59012E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2398" y="785794"/>
            <a:ext cx="998228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446CD105-2E35-B27F-7737-DC61A7AAF0E2}"/>
              </a:ext>
            </a:extLst>
          </p:cNvPr>
          <p:cNvSpPr/>
          <p:nvPr/>
        </p:nvSpPr>
        <p:spPr bwMode="white">
          <a:xfrm>
            <a:off x="9227753" y="2127051"/>
            <a:ext cx="368782" cy="385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4164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C4656E1-2244-1E0E-71F6-3B5FF53DCB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3836" y="1071546"/>
            <a:ext cx="11340000" cy="4604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06595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0948130-65BF-D4F0-7390-C1518A308F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3199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CD976F73-E47B-B084-4E87-2CD1C8FFEDA0}"/>
              </a:ext>
            </a:extLst>
          </p:cNvPr>
          <p:cNvSpPr/>
          <p:nvPr/>
        </p:nvSpPr>
        <p:spPr bwMode="white">
          <a:xfrm>
            <a:off x="10309874" y="4778935"/>
            <a:ext cx="418942" cy="457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30249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自定义</PresentationFormat>
  <Paragraphs>0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64</cp:revision>
  <dcterms:created xsi:type="dcterms:W3CDTF">2015-09-16T06:44:00Z</dcterms:created>
  <dcterms:modified xsi:type="dcterms:W3CDTF">2024-10-10T02:58:41Z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