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50" r:id="rId7"/>
    <p:sldId id="346" r:id="rId8"/>
    <p:sldId id="345" r:id="rId9"/>
    <p:sldId id="344" r:id="rId10"/>
    <p:sldId id="343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477011-B83C-DF2E-5E56-AA6435C7E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36" y="1967654"/>
            <a:ext cx="10848528" cy="29226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51984-9A2B-3765-8B24-F8BE31546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6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291DB-8A87-95A3-E740-D315C5FE1459}"/>
              </a:ext>
            </a:extLst>
          </p:cNvPr>
          <p:cNvSpPr/>
          <p:nvPr/>
        </p:nvSpPr>
        <p:spPr bwMode="white">
          <a:xfrm>
            <a:off x="9157783" y="2017361"/>
            <a:ext cx="1075919" cy="39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509239-D977-3B70-47AB-C51F346B91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068960"/>
            <a:ext cx="3312090" cy="27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294CE-CE93-4015-E8CF-8E09BFE98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278512" cy="37112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F8386F-3DC5-8148-1257-E2D414B349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789040"/>
            <a:ext cx="410418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84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7245B-88D8-1A0C-337E-5C3249E0D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635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56318D-876C-B850-B2C9-2D8807230D65}"/>
              </a:ext>
            </a:extLst>
          </p:cNvPr>
          <p:cNvSpPr/>
          <p:nvPr/>
        </p:nvSpPr>
        <p:spPr bwMode="white">
          <a:xfrm>
            <a:off x="10087674" y="1190557"/>
            <a:ext cx="342770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87EBA-A365-AD8D-370F-E2D988508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4F55F2-BB0F-1E57-95C0-34EE4635EA54}"/>
              </a:ext>
            </a:extLst>
          </p:cNvPr>
          <p:cNvSpPr/>
          <p:nvPr/>
        </p:nvSpPr>
        <p:spPr bwMode="white">
          <a:xfrm>
            <a:off x="1740604" y="3112749"/>
            <a:ext cx="2656473" cy="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C8D7F-0469-3A49-51B7-8B25BE8E3FF6}"/>
              </a:ext>
            </a:extLst>
          </p:cNvPr>
          <p:cNvSpPr/>
          <p:nvPr/>
        </p:nvSpPr>
        <p:spPr bwMode="white">
          <a:xfrm>
            <a:off x="7996171" y="3112749"/>
            <a:ext cx="2656473" cy="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95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73AED-15A5-D074-48C2-F1596739A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0A285-29A9-3832-E72E-B56869ED976D}"/>
              </a:ext>
            </a:extLst>
          </p:cNvPr>
          <p:cNvSpPr/>
          <p:nvPr/>
        </p:nvSpPr>
        <p:spPr bwMode="white">
          <a:xfrm>
            <a:off x="10386045" y="2309209"/>
            <a:ext cx="371335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6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91FB9-9DC9-89E1-7C79-6AE50A1A1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6" y="836712"/>
            <a:ext cx="11340000" cy="560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06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9D2F8-0BF4-F43F-FC46-62080607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9609F-8835-2C46-BA4A-858B75D50466}"/>
              </a:ext>
            </a:extLst>
          </p:cNvPr>
          <p:cNvSpPr/>
          <p:nvPr/>
        </p:nvSpPr>
        <p:spPr bwMode="white">
          <a:xfrm>
            <a:off x="10309874" y="4571873"/>
            <a:ext cx="361813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8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27743-2C4F-885D-EE28-857EF7CDF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2331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C6120-A9B6-2CD8-ACD9-47D4C596E823}"/>
              </a:ext>
            </a:extLst>
          </p:cNvPr>
          <p:cNvSpPr/>
          <p:nvPr/>
        </p:nvSpPr>
        <p:spPr bwMode="white">
          <a:xfrm>
            <a:off x="9487140" y="2628619"/>
            <a:ext cx="33509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9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BA265-81DC-41BA-8D72-C12ADABBD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91B95-7D80-0F45-506A-9BE0DBA2B7CB}"/>
              </a:ext>
            </a:extLst>
          </p:cNvPr>
          <p:cNvSpPr/>
          <p:nvPr/>
        </p:nvSpPr>
        <p:spPr bwMode="white">
          <a:xfrm>
            <a:off x="10233702" y="3090332"/>
            <a:ext cx="428463" cy="38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2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DCB65-0E18-C448-D164-4BEADF026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5D9F0-5BF8-58E6-D3B6-D23E5F7D5EB4}"/>
              </a:ext>
            </a:extLst>
          </p:cNvPr>
          <p:cNvSpPr/>
          <p:nvPr/>
        </p:nvSpPr>
        <p:spPr bwMode="white">
          <a:xfrm>
            <a:off x="10262267" y="5015244"/>
            <a:ext cx="380855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89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DD892-8199-4A7C-EB25-108199FDA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3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294DA-EA3B-78F3-29DA-082D99861E6B}"/>
              </a:ext>
            </a:extLst>
          </p:cNvPr>
          <p:cNvSpPr/>
          <p:nvPr/>
        </p:nvSpPr>
        <p:spPr bwMode="white">
          <a:xfrm>
            <a:off x="8681712" y="2518983"/>
            <a:ext cx="1009269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2644AF-309F-2EAE-E89D-40FD84591AC6}"/>
              </a:ext>
            </a:extLst>
          </p:cNvPr>
          <p:cNvSpPr/>
          <p:nvPr/>
        </p:nvSpPr>
        <p:spPr bwMode="white">
          <a:xfrm>
            <a:off x="4151784" y="3356992"/>
            <a:ext cx="2149575" cy="5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4532C9-4EDD-A6C3-6614-18428A28AE83}"/>
              </a:ext>
            </a:extLst>
          </p:cNvPr>
          <p:cNvSpPr/>
          <p:nvPr/>
        </p:nvSpPr>
        <p:spPr bwMode="white">
          <a:xfrm>
            <a:off x="10757380" y="3461803"/>
            <a:ext cx="523677" cy="4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DE3C22-1100-EB91-AC96-967D05F85C3B}"/>
              </a:ext>
            </a:extLst>
          </p:cNvPr>
          <p:cNvSpPr/>
          <p:nvPr/>
        </p:nvSpPr>
        <p:spPr bwMode="white">
          <a:xfrm>
            <a:off x="1016977" y="4376053"/>
            <a:ext cx="999748" cy="46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218BE3-6F34-FE3B-37A1-005864F94866}"/>
              </a:ext>
            </a:extLst>
          </p:cNvPr>
          <p:cNvSpPr/>
          <p:nvPr/>
        </p:nvSpPr>
        <p:spPr bwMode="white">
          <a:xfrm>
            <a:off x="7875846" y="4376053"/>
            <a:ext cx="3437229" cy="50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8F69F1-EA4D-FD0A-BECC-0E880AC26B29}"/>
              </a:ext>
            </a:extLst>
          </p:cNvPr>
          <p:cNvSpPr/>
          <p:nvPr/>
        </p:nvSpPr>
        <p:spPr bwMode="white">
          <a:xfrm>
            <a:off x="1045541" y="5328396"/>
            <a:ext cx="1466297" cy="46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39202-D6E4-2FDC-C37C-9D48C0C3D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4533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44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E18AA-1119-2A83-71CB-33945380B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E3405-B714-D673-E674-F577E569E5CC}"/>
              </a:ext>
            </a:extLst>
          </p:cNvPr>
          <p:cNvSpPr/>
          <p:nvPr/>
        </p:nvSpPr>
        <p:spPr bwMode="white">
          <a:xfrm>
            <a:off x="2835566" y="3979075"/>
            <a:ext cx="2475566" cy="4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2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BDDD4-6221-F210-D667-7445E521E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4513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86C3C-4E8B-F276-FEDC-5B22C1606915}"/>
              </a:ext>
            </a:extLst>
          </p:cNvPr>
          <p:cNvSpPr/>
          <p:nvPr/>
        </p:nvSpPr>
        <p:spPr bwMode="white">
          <a:xfrm>
            <a:off x="3723208" y="3951920"/>
            <a:ext cx="866448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05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3D53B-FBF5-A188-6E70-4C4D018D7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D9945-F82B-735D-B317-790B120EB0C9}"/>
              </a:ext>
            </a:extLst>
          </p:cNvPr>
          <p:cNvSpPr/>
          <p:nvPr/>
        </p:nvSpPr>
        <p:spPr bwMode="white">
          <a:xfrm>
            <a:off x="1740604" y="4960001"/>
            <a:ext cx="2665994" cy="4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88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ED54C-A48A-7527-96BB-08B6E631C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50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B11B5-1C0F-C634-68D3-93D7D966A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27" y="980728"/>
            <a:ext cx="11340000" cy="553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72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4DB10-5B0A-6596-439B-4347849C5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02389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DCEB2D-757A-BF93-0122-5764ED41CACA}"/>
              </a:ext>
            </a:extLst>
          </p:cNvPr>
          <p:cNvSpPr/>
          <p:nvPr/>
        </p:nvSpPr>
        <p:spPr bwMode="white">
          <a:xfrm>
            <a:off x="566376" y="2550934"/>
            <a:ext cx="8841992" cy="44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3DEEA40-6423-0A9C-2573-9414CCB86FDF}"/>
              </a:ext>
            </a:extLst>
          </p:cNvPr>
          <p:cNvSpPr/>
          <p:nvPr/>
        </p:nvSpPr>
        <p:spPr bwMode="white">
          <a:xfrm>
            <a:off x="517718" y="3199006"/>
            <a:ext cx="5764556" cy="191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F4DC735-BAA5-FDD7-0219-3DD00076643C}"/>
              </a:ext>
            </a:extLst>
          </p:cNvPr>
          <p:cNvSpPr/>
          <p:nvPr/>
        </p:nvSpPr>
        <p:spPr bwMode="white">
          <a:xfrm>
            <a:off x="593642" y="5362674"/>
            <a:ext cx="7662598" cy="137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32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BB2EC-9FCF-3981-DBF6-35E03DA36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70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B0BE6-591C-1564-8ACF-F462B385F764}"/>
              </a:ext>
            </a:extLst>
          </p:cNvPr>
          <p:cNvSpPr/>
          <p:nvPr/>
        </p:nvSpPr>
        <p:spPr bwMode="white">
          <a:xfrm>
            <a:off x="5139098" y="2996952"/>
            <a:ext cx="3261158" cy="60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3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77B79-053F-C574-9419-7E375BBB0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6913"/>
            <a:ext cx="11340000" cy="4744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EF8439-BC73-8788-757F-3A9FE8526B0E}"/>
              </a:ext>
            </a:extLst>
          </p:cNvPr>
          <p:cNvSpPr/>
          <p:nvPr/>
        </p:nvSpPr>
        <p:spPr bwMode="white">
          <a:xfrm>
            <a:off x="1587612" y="1342706"/>
            <a:ext cx="3818085" cy="4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4F2B9-185A-4940-B543-56D4CFAA28D0}"/>
              </a:ext>
            </a:extLst>
          </p:cNvPr>
          <p:cNvSpPr/>
          <p:nvPr/>
        </p:nvSpPr>
        <p:spPr bwMode="white">
          <a:xfrm>
            <a:off x="2682574" y="3200365"/>
            <a:ext cx="1599596" cy="5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7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C7B67-F0CA-3C0F-FF9E-A468ACF085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62"/>
          <a:stretch/>
        </p:blipFill>
        <p:spPr>
          <a:xfrm>
            <a:off x="551384" y="764704"/>
            <a:ext cx="10964290" cy="51845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DFC56-148E-D91E-0C17-2F000555A6CA}"/>
              </a:ext>
            </a:extLst>
          </p:cNvPr>
          <p:cNvSpPr/>
          <p:nvPr/>
        </p:nvSpPr>
        <p:spPr bwMode="white">
          <a:xfrm>
            <a:off x="10056440" y="43651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5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C7B67-F0CA-3C0F-FF9E-A468ACF085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38"/>
          <a:stretch/>
        </p:blipFill>
        <p:spPr>
          <a:xfrm>
            <a:off x="479376" y="1268760"/>
            <a:ext cx="107646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222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F2FA4-F6B1-1AC6-4304-698E58CE1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69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591FB-E116-1613-C44F-EF26F2F766BD}"/>
              </a:ext>
            </a:extLst>
          </p:cNvPr>
          <p:cNvSpPr/>
          <p:nvPr/>
        </p:nvSpPr>
        <p:spPr bwMode="white">
          <a:xfrm>
            <a:off x="5729425" y="3051408"/>
            <a:ext cx="3103979" cy="4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1FCF3D-4F0F-544D-E349-D0CD94741739}"/>
              </a:ext>
            </a:extLst>
          </p:cNvPr>
          <p:cNvSpPr/>
          <p:nvPr/>
        </p:nvSpPr>
        <p:spPr bwMode="white">
          <a:xfrm>
            <a:off x="5369912" y="3869768"/>
            <a:ext cx="2549437" cy="63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D6DBC5-00C8-6CF2-C6DE-070496EB683F}"/>
              </a:ext>
            </a:extLst>
          </p:cNvPr>
          <p:cNvSpPr/>
          <p:nvPr/>
        </p:nvSpPr>
        <p:spPr bwMode="white">
          <a:xfrm>
            <a:off x="2301717" y="4994113"/>
            <a:ext cx="342770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91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478D2-A83F-2A8F-29CB-2073AC9A9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69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DB90095-D693-49D9-F477-DF7B19045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89"/>
          <a:stretch/>
        </p:blipFill>
        <p:spPr>
          <a:xfrm>
            <a:off x="911424" y="2956588"/>
            <a:ext cx="11340000" cy="94482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C5B2539-A498-E7E2-BE41-59C36E329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068960"/>
            <a:ext cx="4439856" cy="368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91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BD5FF-8634-7135-5AFF-DCFC6A1E4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7"/>
          <a:stretch/>
        </p:blipFill>
        <p:spPr>
          <a:xfrm>
            <a:off x="551384" y="1124744"/>
            <a:ext cx="11340000" cy="4043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06217-91C5-9432-08D7-36B325D4FFAA}"/>
              </a:ext>
            </a:extLst>
          </p:cNvPr>
          <p:cNvSpPr/>
          <p:nvPr/>
        </p:nvSpPr>
        <p:spPr bwMode="white">
          <a:xfrm>
            <a:off x="6416572" y="2506499"/>
            <a:ext cx="1409168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03713-3FDD-88CC-2DC5-51FBAEBA7757}"/>
              </a:ext>
            </a:extLst>
          </p:cNvPr>
          <p:cNvSpPr/>
          <p:nvPr/>
        </p:nvSpPr>
        <p:spPr bwMode="white">
          <a:xfrm>
            <a:off x="4121912" y="4395217"/>
            <a:ext cx="1152090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4D0275-6DFF-9E38-15A8-811E4D4F8C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4108793"/>
            <a:ext cx="3312090" cy="274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6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2024-10-11T16:11:23Z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