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7" r:id="rId4"/>
    <p:sldId id="345" r:id="rId5"/>
    <p:sldId id="344" r:id="rId6"/>
    <p:sldId id="343" r:id="rId7"/>
    <p:sldId id="342" r:id="rId8"/>
    <p:sldId id="341" r:id="rId9"/>
    <p:sldId id="348" r:id="rId10"/>
    <p:sldId id="340" r:id="rId11"/>
    <p:sldId id="339" r:id="rId12"/>
    <p:sldId id="338" r:id="rId13"/>
    <p:sldId id="337" r:id="rId14"/>
    <p:sldId id="336" r:id="rId15"/>
    <p:sldId id="334" r:id="rId16"/>
    <p:sldId id="349" r:id="rId17"/>
    <p:sldId id="333" r:id="rId18"/>
    <p:sldId id="350" r:id="rId19"/>
    <p:sldId id="332" r:id="rId20"/>
    <p:sldId id="331" r:id="rId21"/>
    <p:sldId id="330" r:id="rId22"/>
    <p:sldId id="329" r:id="rId23"/>
    <p:sldId id="328" r:id="rId24"/>
    <p:sldId id="351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64" autoAdjust="0"/>
    <p:restoredTop sz="94660"/>
  </p:normalViewPr>
  <p:slideViewPr>
    <p:cSldViewPr showGuides="1">
      <p:cViewPr varScale="1">
        <p:scale>
          <a:sx n="99" d="100"/>
          <a:sy n="99" d="100"/>
        </p:scale>
        <p:origin x="76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250" y="3079750"/>
            <a:ext cx="86995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AA223-98C9-A268-47CD-7F3F8E58B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380600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523836" y="1357298"/>
            <a:ext cx="5143536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523836" y="2143116"/>
            <a:ext cx="5286412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595274" y="3071810"/>
            <a:ext cx="2214578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2809852" y="3143248"/>
            <a:ext cx="3214710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595274" y="4000504"/>
            <a:ext cx="4417934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98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073A0-A27A-E50F-CA00-80CD3F56F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000108"/>
            <a:ext cx="11340000" cy="4012186"/>
          </a:xfrm>
          <a:prstGeom prst="rect">
            <a:avLst/>
          </a:prstGeom>
        </p:spPr>
      </p:pic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1166778" y="1857364"/>
            <a:ext cx="5857916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7024694" y="2000240"/>
            <a:ext cx="4417934" cy="4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309522" y="2857496"/>
            <a:ext cx="3714776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4095736" y="2786058"/>
            <a:ext cx="4429156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166646" y="3786190"/>
            <a:ext cx="9286940" cy="11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6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FD921-C5C8-2243-88A5-4A2653EA7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340000" cy="3310054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4095736" y="1877062"/>
            <a:ext cx="4417934" cy="69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238084" y="2857496"/>
            <a:ext cx="9572692" cy="1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6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F28A5-CEBF-1117-589F-52552213B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2563" cy="5868000"/>
          </a:xfrm>
          <a:prstGeom prst="rect">
            <a:avLst/>
          </a:prstGeom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309522" y="2714620"/>
            <a:ext cx="8072494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8382016" y="2786058"/>
            <a:ext cx="2846298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380960" y="3714752"/>
            <a:ext cx="9787006" cy="10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380960" y="5072074"/>
            <a:ext cx="7929618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8310578" y="5000636"/>
            <a:ext cx="3346364" cy="59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F4BD024-6264-DCB8-2476-62FA57362D91}"/>
              </a:ext>
            </a:extLst>
          </p:cNvPr>
          <p:cNvSpPr/>
          <p:nvPr/>
        </p:nvSpPr>
        <p:spPr bwMode="white">
          <a:xfrm>
            <a:off x="309522" y="5857892"/>
            <a:ext cx="6072230" cy="78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3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F4210-8CE8-B36E-068C-ACCD3B513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52" y="724719"/>
            <a:ext cx="10450908" cy="37470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303558-E532-4D21-66AA-6E7785C4A3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24" y="4269181"/>
            <a:ext cx="8001056" cy="251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525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C614B-9619-BF9F-674B-528548EB7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37"/>
          <a:stretch>
            <a:fillRect/>
          </a:stretch>
        </p:blipFill>
        <p:spPr>
          <a:xfrm>
            <a:off x="360000" y="900000"/>
            <a:ext cx="11340000" cy="3029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7C3032-C175-87BE-6817-CCBBC11FCFAC}"/>
              </a:ext>
            </a:extLst>
          </p:cNvPr>
          <p:cNvSpPr/>
          <p:nvPr/>
        </p:nvSpPr>
        <p:spPr bwMode="white">
          <a:xfrm>
            <a:off x="2321410" y="2157677"/>
            <a:ext cx="1161612" cy="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3071810"/>
            <a:ext cx="46863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042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C614B-9619-BF9F-674B-528548EB7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56"/>
          <a:stretch>
            <a:fillRect/>
          </a:stretch>
        </p:blipFill>
        <p:spPr>
          <a:xfrm>
            <a:off x="452398" y="857232"/>
            <a:ext cx="11340000" cy="281146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3643314"/>
            <a:ext cx="4071966" cy="295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D303558-E532-4D21-66AA-6E7785C4A3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68" y="4071942"/>
            <a:ext cx="7429552" cy="233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24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4D741-B256-EFCE-4B53-E4346FC54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60"/>
          <a:stretch>
            <a:fillRect/>
          </a:stretch>
        </p:blipFill>
        <p:spPr>
          <a:xfrm>
            <a:off x="360000" y="900000"/>
            <a:ext cx="11340000" cy="288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07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4D741-B256-EFCE-4B53-E4346FC54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4"/>
          <a:stretch>
            <a:fillRect/>
          </a:stretch>
        </p:blipFill>
        <p:spPr>
          <a:xfrm>
            <a:off x="0" y="1071546"/>
            <a:ext cx="11340000" cy="1837413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50" y="3071810"/>
            <a:ext cx="4071966" cy="295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D303558-E532-4D21-66AA-6E7785C4A3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430" y="3500438"/>
            <a:ext cx="7429552" cy="233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07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E75C4-D9D2-D52B-260C-222D0ECB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8" y="714356"/>
            <a:ext cx="9225000" cy="5868000"/>
          </a:xfrm>
          <a:prstGeom prst="rect">
            <a:avLst/>
          </a:prstGeom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778605" y="977912"/>
            <a:ext cx="4745891" cy="45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881027" y="1571612"/>
            <a:ext cx="1285884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2238348" y="1643050"/>
            <a:ext cx="3357586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881026" y="2357430"/>
            <a:ext cx="2428892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3381356" y="2357430"/>
            <a:ext cx="2214578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666712" y="3071810"/>
            <a:ext cx="5072098" cy="16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666712" y="4929198"/>
            <a:ext cx="8215370" cy="16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11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B2E40-0A52-61CB-09A4-6C527F830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165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AF422-EF98-268F-1080-864C4F1BD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340000" cy="4469619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9882214" y="1142984"/>
            <a:ext cx="1357322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380960" y="2071678"/>
            <a:ext cx="10787138" cy="1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452398" y="3786190"/>
            <a:ext cx="8572560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309522" y="4643446"/>
            <a:ext cx="7572428" cy="7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24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A9196-46B3-CFF2-64E4-BA40FFC23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1000108"/>
            <a:ext cx="11340000" cy="3247112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452398" y="2571744"/>
            <a:ext cx="10644262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452398" y="3357562"/>
            <a:ext cx="3143272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167D9FB-43CB-B431-ED6E-075068333550}"/>
              </a:ext>
            </a:extLst>
          </p:cNvPr>
          <p:cNvSpPr/>
          <p:nvPr/>
        </p:nvSpPr>
        <p:spPr bwMode="white">
          <a:xfrm>
            <a:off x="3667108" y="3429000"/>
            <a:ext cx="5500726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8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5CABD-A71F-C188-2B1E-08F35CA84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22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1D3E2-852C-B461-A824-5573F79E5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73"/>
          <a:stretch>
            <a:fillRect/>
          </a:stretch>
        </p:blipFill>
        <p:spPr>
          <a:xfrm>
            <a:off x="360000" y="900000"/>
            <a:ext cx="11340000" cy="28861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650BD-11E0-DEC9-A0D2-DC309EAF0330}"/>
              </a:ext>
            </a:extLst>
          </p:cNvPr>
          <p:cNvSpPr/>
          <p:nvPr/>
        </p:nvSpPr>
        <p:spPr bwMode="white">
          <a:xfrm>
            <a:off x="8091385" y="1204943"/>
            <a:ext cx="1313954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789A38-BBFB-C007-8851-4E3DB4108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67"/>
          <a:stretch>
            <a:fillRect/>
          </a:stretch>
        </p:blipFill>
        <p:spPr>
          <a:xfrm>
            <a:off x="523836" y="3929066"/>
            <a:ext cx="8665732" cy="267187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E789A38-BBFB-C007-8851-4E3DB4108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16" r="36281"/>
          <a:stretch>
            <a:fillRect/>
          </a:stretch>
        </p:blipFill>
        <p:spPr>
          <a:xfrm>
            <a:off x="6310314" y="3590438"/>
            <a:ext cx="5521686" cy="326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9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1D3E2-852C-B461-A824-5573F79E5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06"/>
          <a:stretch>
            <a:fillRect/>
          </a:stretch>
        </p:blipFill>
        <p:spPr>
          <a:xfrm>
            <a:off x="452398" y="857232"/>
            <a:ext cx="11340000" cy="303635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E789A38-BBFB-C007-8851-4E3DB4108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67"/>
          <a:stretch>
            <a:fillRect/>
          </a:stretch>
        </p:blipFill>
        <p:spPr>
          <a:xfrm>
            <a:off x="523836" y="3929066"/>
            <a:ext cx="8665732" cy="267187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E789A38-BBFB-C007-8851-4E3DB4108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16" r="36281"/>
          <a:stretch>
            <a:fillRect/>
          </a:stretch>
        </p:blipFill>
        <p:spPr>
          <a:xfrm>
            <a:off x="6310314" y="3590438"/>
            <a:ext cx="5521686" cy="326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975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A27EA-3341-27CA-8259-45AB7DA60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857232"/>
            <a:ext cx="10530317" cy="5868000"/>
          </a:xfrm>
          <a:prstGeom prst="rect">
            <a:avLst/>
          </a:prstGeom>
        </p:spPr>
      </p:pic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EBF4CFA-5C70-193A-2A36-4DE8C54ED5D4}"/>
              </a:ext>
            </a:extLst>
          </p:cNvPr>
          <p:cNvSpPr/>
          <p:nvPr/>
        </p:nvSpPr>
        <p:spPr bwMode="white">
          <a:xfrm>
            <a:off x="452398" y="1857364"/>
            <a:ext cx="7000924" cy="13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EBF4CFA-5C70-193A-2A36-4DE8C54ED5D4}"/>
              </a:ext>
            </a:extLst>
          </p:cNvPr>
          <p:cNvSpPr/>
          <p:nvPr/>
        </p:nvSpPr>
        <p:spPr bwMode="white">
          <a:xfrm>
            <a:off x="523836" y="3429000"/>
            <a:ext cx="10572824" cy="19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EBF4CFA-5C70-193A-2A36-4DE8C54ED5D4}"/>
              </a:ext>
            </a:extLst>
          </p:cNvPr>
          <p:cNvSpPr/>
          <p:nvPr/>
        </p:nvSpPr>
        <p:spPr bwMode="white">
          <a:xfrm>
            <a:off x="452398" y="5643578"/>
            <a:ext cx="8286808" cy="9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31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98565-2C01-9F78-4CF5-31E1F713F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85794"/>
            <a:ext cx="8971735" cy="5868000"/>
          </a:xfrm>
          <a:prstGeom prst="rect">
            <a:avLst/>
          </a:prstGeom>
        </p:spPr>
      </p:pic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DEBF4CFA-5C70-193A-2A36-4DE8C54ED5D4}"/>
              </a:ext>
            </a:extLst>
          </p:cNvPr>
          <p:cNvSpPr/>
          <p:nvPr/>
        </p:nvSpPr>
        <p:spPr bwMode="white">
          <a:xfrm>
            <a:off x="238084" y="2857496"/>
            <a:ext cx="10001320" cy="15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DEBF4CFA-5C70-193A-2A36-4DE8C54ED5D4}"/>
              </a:ext>
            </a:extLst>
          </p:cNvPr>
          <p:cNvSpPr/>
          <p:nvPr/>
        </p:nvSpPr>
        <p:spPr bwMode="white">
          <a:xfrm>
            <a:off x="380960" y="4643446"/>
            <a:ext cx="6643734" cy="12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DEBF4CFA-5C70-193A-2A36-4DE8C54ED5D4}"/>
              </a:ext>
            </a:extLst>
          </p:cNvPr>
          <p:cNvSpPr/>
          <p:nvPr/>
        </p:nvSpPr>
        <p:spPr bwMode="white">
          <a:xfrm>
            <a:off x="523836" y="6000768"/>
            <a:ext cx="5643602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9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FF190-5D35-55EF-D9F1-7850DABCB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8" y="785794"/>
            <a:ext cx="10665222" cy="358455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06A899-C45E-9EC3-9F8E-44F7F4FC34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80" y="4069130"/>
            <a:ext cx="7572428" cy="278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72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5E417-765A-5DFA-610F-ABB6F5859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1000108"/>
            <a:ext cx="11340000" cy="3119882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2238348" y="1928802"/>
            <a:ext cx="6750680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452398" y="2857496"/>
            <a:ext cx="7286676" cy="12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1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3F3EF-9E20-6084-4D91-DAAE2DE48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340000" cy="4475151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1238216" y="1928802"/>
            <a:ext cx="7286676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380960" y="2857496"/>
            <a:ext cx="6750680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238084" y="3643314"/>
            <a:ext cx="10358510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452398" y="4643446"/>
            <a:ext cx="8001056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51573-D61F-DDE8-E479-D4ED3FECB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4" y="785794"/>
            <a:ext cx="11087004" cy="5868000"/>
          </a:xfrm>
          <a:prstGeom prst="rect">
            <a:avLst/>
          </a:prstGeom>
        </p:spPr>
      </p:pic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595274" y="2357430"/>
            <a:ext cx="6750680" cy="9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666712" y="3643314"/>
            <a:ext cx="8643998" cy="6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E8DAA55-8A6C-CFA7-4FF3-DDA781589BEE}"/>
              </a:ext>
            </a:extLst>
          </p:cNvPr>
          <p:cNvSpPr/>
          <p:nvPr/>
        </p:nvSpPr>
        <p:spPr bwMode="white">
          <a:xfrm>
            <a:off x="479376" y="4500570"/>
            <a:ext cx="8831334" cy="20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98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FC06C-7399-8F33-D35F-69F45EBB8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646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0" y="3786190"/>
            <a:ext cx="3486151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7681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AD714-DE77-626A-0367-48DBF28E0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22"/>
          <a:stretch>
            <a:fillRect/>
          </a:stretch>
        </p:blipFill>
        <p:spPr>
          <a:xfrm>
            <a:off x="360000" y="900000"/>
            <a:ext cx="11340000" cy="267187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2857496"/>
            <a:ext cx="3486151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38723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AD714-DE77-626A-0367-48DBF28E0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78"/>
          <a:stretch>
            <a:fillRect/>
          </a:stretch>
        </p:blipFill>
        <p:spPr>
          <a:xfrm>
            <a:off x="523836" y="857232"/>
            <a:ext cx="11340000" cy="2817018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20" y="3357562"/>
            <a:ext cx="3486151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38723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