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41" r:id="rId4"/>
    <p:sldId id="340" r:id="rId5"/>
    <p:sldId id="339" r:id="rId6"/>
    <p:sldId id="338" r:id="rId7"/>
    <p:sldId id="336" r:id="rId8"/>
    <p:sldId id="335" r:id="rId9"/>
    <p:sldId id="334" r:id="rId10"/>
    <p:sldId id="333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550" y="3024188"/>
            <a:ext cx="94869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6439B22-8014-0F31-9487-F3031D7FF4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857232"/>
            <a:ext cx="876778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562C209-A5B0-074A-402E-453A1AF20FE1}"/>
              </a:ext>
            </a:extLst>
          </p:cNvPr>
          <p:cNvSpPr/>
          <p:nvPr/>
        </p:nvSpPr>
        <p:spPr bwMode="white">
          <a:xfrm>
            <a:off x="4351919" y="3625573"/>
            <a:ext cx="1280935" cy="35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9CF9B0B-0715-1C7C-DDDB-243A759B975D}"/>
              </a:ext>
            </a:extLst>
          </p:cNvPr>
          <p:cNvSpPr/>
          <p:nvPr/>
        </p:nvSpPr>
        <p:spPr bwMode="white">
          <a:xfrm>
            <a:off x="1502942" y="6114135"/>
            <a:ext cx="375446" cy="3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18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D75F612-E813-699A-99F1-4244A1C706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642918"/>
            <a:ext cx="9807966" cy="28945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9F05AD5-93EC-4494-B422-B8C13F4D1FA7}"/>
              </a:ext>
            </a:extLst>
          </p:cNvPr>
          <p:cNvSpPr/>
          <p:nvPr/>
        </p:nvSpPr>
        <p:spPr bwMode="white">
          <a:xfrm>
            <a:off x="9167834" y="2857496"/>
            <a:ext cx="642942" cy="5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318D285B-6A3B-F96B-52D4-4FC5402A6A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7274" y="3231797"/>
            <a:ext cx="9807966" cy="373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522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C8D2E26-3B18-6F31-24F4-316241445B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52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907ADCD-5BB1-4ABE-3993-1E3B16254D52}"/>
              </a:ext>
            </a:extLst>
          </p:cNvPr>
          <p:cNvSpPr/>
          <p:nvPr/>
        </p:nvSpPr>
        <p:spPr bwMode="white">
          <a:xfrm>
            <a:off x="10443173" y="3394960"/>
            <a:ext cx="380855" cy="39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331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1A00B1E-1E43-2201-09EA-F83018029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928670"/>
            <a:ext cx="11340000" cy="5265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6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346450D-CD78-CBA8-961E-D535F5971D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09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695F199-D679-9C7D-284E-ED6F89898A6D}"/>
              </a:ext>
            </a:extLst>
          </p:cNvPr>
          <p:cNvSpPr/>
          <p:nvPr/>
        </p:nvSpPr>
        <p:spPr bwMode="white">
          <a:xfrm>
            <a:off x="10462216" y="3380550"/>
            <a:ext cx="342769" cy="391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69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ECD7C17-8C19-DF5B-F268-928F093DE2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1000108"/>
            <a:ext cx="11340000" cy="4106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643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09BD3CA-4806-00B4-D7F5-8673469CA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14356"/>
            <a:ext cx="104474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7101F72-C344-F5D4-F7C9-2725C199DA53}"/>
              </a:ext>
            </a:extLst>
          </p:cNvPr>
          <p:cNvSpPr/>
          <p:nvPr/>
        </p:nvSpPr>
        <p:spPr bwMode="white">
          <a:xfrm>
            <a:off x="2585246" y="1857364"/>
            <a:ext cx="1796242" cy="57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04E2CFC-1CE3-CF18-9C41-38B718414385}"/>
              </a:ext>
            </a:extLst>
          </p:cNvPr>
          <p:cNvSpPr/>
          <p:nvPr/>
        </p:nvSpPr>
        <p:spPr bwMode="white">
          <a:xfrm>
            <a:off x="9708075" y="3999733"/>
            <a:ext cx="447369" cy="36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5649A5E-D287-074A-C618-CB64270BCBB2}"/>
              </a:ext>
            </a:extLst>
          </p:cNvPr>
          <p:cNvSpPr/>
          <p:nvPr/>
        </p:nvSpPr>
        <p:spPr bwMode="white">
          <a:xfrm>
            <a:off x="2111560" y="5897170"/>
            <a:ext cx="1991234" cy="4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903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C30940B-028E-0A18-4201-CDCFF3B30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71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E6937D0-F498-8382-F5A3-140193A11EF2}"/>
              </a:ext>
            </a:extLst>
          </p:cNvPr>
          <p:cNvSpPr/>
          <p:nvPr/>
        </p:nvSpPr>
        <p:spPr bwMode="white">
          <a:xfrm>
            <a:off x="3702015" y="2281200"/>
            <a:ext cx="1085440" cy="49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3D3B4D7-372E-59D3-F102-CCC27270D93C}"/>
              </a:ext>
            </a:extLst>
          </p:cNvPr>
          <p:cNvSpPr/>
          <p:nvPr/>
        </p:nvSpPr>
        <p:spPr bwMode="white">
          <a:xfrm>
            <a:off x="9310710" y="3295607"/>
            <a:ext cx="1818005" cy="56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C46A87A-D0E0-3065-EA1B-BDCEC17FF6F6}"/>
              </a:ext>
            </a:extLst>
          </p:cNvPr>
          <p:cNvSpPr/>
          <p:nvPr/>
        </p:nvSpPr>
        <p:spPr bwMode="white">
          <a:xfrm>
            <a:off x="6738942" y="5438644"/>
            <a:ext cx="2285541" cy="5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891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785794"/>
            <a:ext cx="9448800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DC6B720-41BE-7F14-64E8-C509B6A7E4FA}"/>
              </a:ext>
            </a:extLst>
          </p:cNvPr>
          <p:cNvSpPr/>
          <p:nvPr/>
        </p:nvSpPr>
        <p:spPr bwMode="white">
          <a:xfrm>
            <a:off x="4024298" y="1571613"/>
            <a:ext cx="642942" cy="3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DC6B720-41BE-7F14-64E8-C509B6A7E4FA}"/>
              </a:ext>
            </a:extLst>
          </p:cNvPr>
          <p:cNvSpPr/>
          <p:nvPr/>
        </p:nvSpPr>
        <p:spPr bwMode="white">
          <a:xfrm>
            <a:off x="4024298" y="2143116"/>
            <a:ext cx="642942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DC6B720-41BE-7F14-64E8-C509B6A7E4FA}"/>
              </a:ext>
            </a:extLst>
          </p:cNvPr>
          <p:cNvSpPr/>
          <p:nvPr/>
        </p:nvSpPr>
        <p:spPr bwMode="white">
          <a:xfrm>
            <a:off x="6881818" y="2857496"/>
            <a:ext cx="928694" cy="4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7DC6B720-41BE-7F14-64E8-C509B6A7E4FA}"/>
              </a:ext>
            </a:extLst>
          </p:cNvPr>
          <p:cNvSpPr/>
          <p:nvPr/>
        </p:nvSpPr>
        <p:spPr bwMode="white">
          <a:xfrm>
            <a:off x="5167306" y="3500438"/>
            <a:ext cx="642942" cy="3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7DC6B720-41BE-7F14-64E8-C509B6A7E4FA}"/>
              </a:ext>
            </a:extLst>
          </p:cNvPr>
          <p:cNvSpPr/>
          <p:nvPr/>
        </p:nvSpPr>
        <p:spPr bwMode="white">
          <a:xfrm>
            <a:off x="6238876" y="4643446"/>
            <a:ext cx="71438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7DC6B720-41BE-7F14-64E8-C509B6A7E4FA}"/>
              </a:ext>
            </a:extLst>
          </p:cNvPr>
          <p:cNvSpPr/>
          <p:nvPr/>
        </p:nvSpPr>
        <p:spPr bwMode="white">
          <a:xfrm>
            <a:off x="7953388" y="5643578"/>
            <a:ext cx="1500198" cy="4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50" y="857232"/>
            <a:ext cx="9725057" cy="5743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1026" y="1000108"/>
            <a:ext cx="1366841" cy="36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DC6B720-41BE-7F14-64E8-C509B6A7E4FA}"/>
              </a:ext>
            </a:extLst>
          </p:cNvPr>
          <p:cNvSpPr/>
          <p:nvPr/>
        </p:nvSpPr>
        <p:spPr bwMode="white">
          <a:xfrm>
            <a:off x="7096132" y="2428868"/>
            <a:ext cx="3286148" cy="3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DC6B720-41BE-7F14-64E8-C509B6A7E4FA}"/>
              </a:ext>
            </a:extLst>
          </p:cNvPr>
          <p:cNvSpPr/>
          <p:nvPr/>
        </p:nvSpPr>
        <p:spPr bwMode="white">
          <a:xfrm>
            <a:off x="7096132" y="3000372"/>
            <a:ext cx="2286016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DC6B720-41BE-7F14-64E8-C509B6A7E4FA}"/>
              </a:ext>
            </a:extLst>
          </p:cNvPr>
          <p:cNvSpPr/>
          <p:nvPr/>
        </p:nvSpPr>
        <p:spPr bwMode="white">
          <a:xfrm>
            <a:off x="7667636" y="3500438"/>
            <a:ext cx="2500330" cy="3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DC6B720-41BE-7F14-64E8-C509B6A7E4FA}"/>
              </a:ext>
            </a:extLst>
          </p:cNvPr>
          <p:cNvSpPr/>
          <p:nvPr/>
        </p:nvSpPr>
        <p:spPr bwMode="white">
          <a:xfrm>
            <a:off x="7881950" y="4000504"/>
            <a:ext cx="2286016" cy="3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DC6B720-41BE-7F14-64E8-C509B6A7E4FA}"/>
              </a:ext>
            </a:extLst>
          </p:cNvPr>
          <p:cNvSpPr/>
          <p:nvPr/>
        </p:nvSpPr>
        <p:spPr bwMode="white">
          <a:xfrm>
            <a:off x="6024562" y="5072074"/>
            <a:ext cx="2000264" cy="3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7DC6B720-41BE-7F14-64E8-C509B6A7E4FA}"/>
              </a:ext>
            </a:extLst>
          </p:cNvPr>
          <p:cNvSpPr/>
          <p:nvPr/>
        </p:nvSpPr>
        <p:spPr bwMode="white">
          <a:xfrm>
            <a:off x="5953124" y="6072206"/>
            <a:ext cx="1285884" cy="3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1A0ADB3-E592-3DED-3819-625F7B363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785794"/>
            <a:ext cx="978000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731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22B15D-29A5-6AC1-7478-6DA2AEF882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50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7D9AAA3-5C51-9C66-6C2B-EC0DC58E056C}"/>
              </a:ext>
            </a:extLst>
          </p:cNvPr>
          <p:cNvSpPr/>
          <p:nvPr/>
        </p:nvSpPr>
        <p:spPr bwMode="white">
          <a:xfrm>
            <a:off x="9890931" y="4352930"/>
            <a:ext cx="380856" cy="39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599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B59F06E-9577-425A-027B-5AC90FDBD7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1000108"/>
            <a:ext cx="11340000" cy="304257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BF0CD199-9424-9B22-830B-D555CE2D3A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234" y="4029174"/>
            <a:ext cx="11340000" cy="217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668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7479691-3A5C-EDDA-2768-346712B0A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035232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3D1A96F-9D65-B859-7370-86BC2D90D1ED}"/>
              </a:ext>
            </a:extLst>
          </p:cNvPr>
          <p:cNvSpPr/>
          <p:nvPr/>
        </p:nvSpPr>
        <p:spPr bwMode="white">
          <a:xfrm>
            <a:off x="9469349" y="6142080"/>
            <a:ext cx="391145" cy="3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063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BE7AC06-7E02-0B0A-6A66-FCDFA3182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785794"/>
            <a:ext cx="922500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156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8D6D4DC-781E-4F53-BE5B-E6A76EFB99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785794"/>
            <a:ext cx="1046945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064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2024-10-11T03:03:01Z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