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5" r:id="rId4"/>
    <p:sldId id="346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47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301BE4-806E-769E-A5E1-68F9746D4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688" y="2926148"/>
            <a:ext cx="8454623" cy="10057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94CE5-1E60-BD28-CBE9-F969AF52F0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3540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19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BFDD1-4E39-3673-114B-69B2FC756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06FBB-25F2-237C-A629-5E426DC03EFA}"/>
              </a:ext>
            </a:extLst>
          </p:cNvPr>
          <p:cNvSpPr/>
          <p:nvPr/>
        </p:nvSpPr>
        <p:spPr bwMode="white">
          <a:xfrm>
            <a:off x="10281309" y="4045434"/>
            <a:ext cx="371335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7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D7143-6B15-CF45-779D-9604891B3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76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73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B0139-E1C6-C000-99D8-65645B9F4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8550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58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14A5D-E29A-7BE0-9C3A-E6DF87958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6156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961E04-81BC-721B-5C09-97EA9E940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933056"/>
            <a:ext cx="4004980" cy="275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67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35EAB-C17E-333B-DCAB-216F8023A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753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61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57946-9B49-9D32-1258-8D571AEDB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497372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83BC506-DE4B-FF88-FF54-E4C081E65A23}"/>
              </a:ext>
            </a:extLst>
          </p:cNvPr>
          <p:cNvSpPr/>
          <p:nvPr/>
        </p:nvSpPr>
        <p:spPr bwMode="white">
          <a:xfrm>
            <a:off x="5375919" y="1790262"/>
            <a:ext cx="5760641" cy="53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628232E-BAD4-3B32-7580-9CC99A4E19CA}"/>
              </a:ext>
            </a:extLst>
          </p:cNvPr>
          <p:cNvSpPr/>
          <p:nvPr/>
        </p:nvSpPr>
        <p:spPr bwMode="white">
          <a:xfrm>
            <a:off x="419776" y="2507835"/>
            <a:ext cx="8340520" cy="53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5420ED3-7693-D3F0-11D6-7C8E36F18A1A}"/>
              </a:ext>
            </a:extLst>
          </p:cNvPr>
          <p:cNvSpPr/>
          <p:nvPr/>
        </p:nvSpPr>
        <p:spPr bwMode="white">
          <a:xfrm>
            <a:off x="466660" y="3225408"/>
            <a:ext cx="10957931" cy="23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8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6FA1D-5A23-FB06-4178-69A6A4458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223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38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EF2D8-942D-E4E2-36D7-C056A78D9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176151" cy="5868000"/>
          </a:xfrm>
          <a:prstGeom prst="rect">
            <a:avLst/>
          </a:prstGeom>
        </p:spPr>
      </p:pic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73284FF2-E1D0-2A4C-8DE0-761651B4CD70}"/>
              </a:ext>
            </a:extLst>
          </p:cNvPr>
          <p:cNvSpPr/>
          <p:nvPr/>
        </p:nvSpPr>
        <p:spPr bwMode="white">
          <a:xfrm>
            <a:off x="2207884" y="1556792"/>
            <a:ext cx="799257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A7A002A9-858E-F521-9129-D265D24DB700}"/>
              </a:ext>
            </a:extLst>
          </p:cNvPr>
          <p:cNvSpPr/>
          <p:nvPr/>
        </p:nvSpPr>
        <p:spPr bwMode="white">
          <a:xfrm>
            <a:off x="551384" y="2701028"/>
            <a:ext cx="4032448" cy="8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319DCA2B-5D13-520D-43E2-C35C5D6CCE84}"/>
              </a:ext>
            </a:extLst>
          </p:cNvPr>
          <p:cNvSpPr/>
          <p:nvPr/>
        </p:nvSpPr>
        <p:spPr bwMode="white">
          <a:xfrm>
            <a:off x="578212" y="3773256"/>
            <a:ext cx="9766260" cy="108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D1C313F2-544F-05CE-233C-B87553CC47F7}"/>
              </a:ext>
            </a:extLst>
          </p:cNvPr>
          <p:cNvSpPr/>
          <p:nvPr/>
        </p:nvSpPr>
        <p:spPr bwMode="white">
          <a:xfrm>
            <a:off x="551384" y="5085184"/>
            <a:ext cx="993710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7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C5F23-F7C1-37CE-7EE7-45FE5332A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007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18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E626439-E2F4-B5B4-CD71-FC91BD31B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4" y="1052736"/>
            <a:ext cx="11784632" cy="43127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3FE342-00D3-CF2E-153A-85771BDBB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362561" cy="108768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FBD387-4C2D-F4EE-9AC1-0052C246991F}"/>
              </a:ext>
            </a:extLst>
          </p:cNvPr>
          <p:cNvSpPr/>
          <p:nvPr/>
        </p:nvSpPr>
        <p:spPr bwMode="white">
          <a:xfrm>
            <a:off x="2711625" y="2564904"/>
            <a:ext cx="720080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A7F44-16B8-37C1-1EF0-B2AC05EEB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1412776"/>
            <a:ext cx="11340000" cy="379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3002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DD960-0238-041C-097D-22EAD737B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DBB0C-344A-6D44-DAA1-B8D520C80E7C}"/>
              </a:ext>
            </a:extLst>
          </p:cNvPr>
          <p:cNvSpPr/>
          <p:nvPr/>
        </p:nvSpPr>
        <p:spPr bwMode="white">
          <a:xfrm>
            <a:off x="2292607" y="1805503"/>
            <a:ext cx="304685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46932-98F2-5827-9926-8E606AB5A444}"/>
              </a:ext>
            </a:extLst>
          </p:cNvPr>
          <p:cNvSpPr/>
          <p:nvPr/>
        </p:nvSpPr>
        <p:spPr bwMode="white">
          <a:xfrm>
            <a:off x="4549181" y="3303323"/>
            <a:ext cx="1094962" cy="47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47CA88-B1B7-EFD9-8E81-0A5CD832A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005064"/>
            <a:ext cx="2230966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A4E1E-D309-A426-1652-6557C89BD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93"/>
          <a:stretch/>
        </p:blipFill>
        <p:spPr>
          <a:xfrm>
            <a:off x="360000" y="900000"/>
            <a:ext cx="11340000" cy="1626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991796-B4D1-2CFD-1A23-70AA75CE18D0}"/>
              </a:ext>
            </a:extLst>
          </p:cNvPr>
          <p:cNvSpPr/>
          <p:nvPr/>
        </p:nvSpPr>
        <p:spPr bwMode="white">
          <a:xfrm>
            <a:off x="4816020" y="1824675"/>
            <a:ext cx="847405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C6D61-50BA-6322-227C-FE2FEF839090}"/>
              </a:ext>
            </a:extLst>
          </p:cNvPr>
          <p:cNvSpPr/>
          <p:nvPr/>
        </p:nvSpPr>
        <p:spPr bwMode="white">
          <a:xfrm>
            <a:off x="8310377" y="3368979"/>
            <a:ext cx="1609118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02729-51EE-50F0-D7A4-FBB0A7A890AA}"/>
              </a:ext>
            </a:extLst>
          </p:cNvPr>
          <p:cNvSpPr/>
          <p:nvPr/>
        </p:nvSpPr>
        <p:spPr bwMode="white">
          <a:xfrm>
            <a:off x="6701259" y="4141131"/>
            <a:ext cx="199949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643B2A-6DF4-226F-5206-3231409B5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624" y="2736975"/>
            <a:ext cx="3777793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16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A4E1E-D309-A426-1652-6557C89BD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18"/>
          <a:stretch/>
        </p:blipFill>
        <p:spPr>
          <a:xfrm>
            <a:off x="47328" y="1031932"/>
            <a:ext cx="11340000" cy="2397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C6D61-50BA-6322-227C-FE2FEF839090}"/>
              </a:ext>
            </a:extLst>
          </p:cNvPr>
          <p:cNvSpPr/>
          <p:nvPr/>
        </p:nvSpPr>
        <p:spPr bwMode="white">
          <a:xfrm>
            <a:off x="7997705" y="1980023"/>
            <a:ext cx="1609118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02729-51EE-50F0-D7A4-FBB0A7A890AA}"/>
              </a:ext>
            </a:extLst>
          </p:cNvPr>
          <p:cNvSpPr/>
          <p:nvPr/>
        </p:nvSpPr>
        <p:spPr bwMode="white">
          <a:xfrm>
            <a:off x="6388587" y="2752175"/>
            <a:ext cx="199949" cy="38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2EFEE40-6D1D-7343-FDCB-3152491E8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930" y="3501008"/>
            <a:ext cx="333414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6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2A96A-3313-4688-31C9-BFDEF2854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323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A5716-F42B-BC54-BAF8-C9F7A5D733C5}"/>
              </a:ext>
            </a:extLst>
          </p:cNvPr>
          <p:cNvSpPr/>
          <p:nvPr/>
        </p:nvSpPr>
        <p:spPr bwMode="white">
          <a:xfrm>
            <a:off x="6744073" y="1816546"/>
            <a:ext cx="1319704" cy="53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16BFEAD-AF04-DAF9-715F-5D083860D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186" y="3482083"/>
            <a:ext cx="333414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6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DBB259-2C6D-C9EE-1981-02C9536D1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6" y="1196752"/>
            <a:ext cx="11928648" cy="4213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5ECF5-DAC0-B4FA-26F9-AD07DEFD42E4}"/>
              </a:ext>
            </a:extLst>
          </p:cNvPr>
          <p:cNvSpPr/>
          <p:nvPr/>
        </p:nvSpPr>
        <p:spPr bwMode="white">
          <a:xfrm>
            <a:off x="2135560" y="1700808"/>
            <a:ext cx="1152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782CB-8655-C6FF-EF27-E0B371CE9F5B}"/>
              </a:ext>
            </a:extLst>
          </p:cNvPr>
          <p:cNvSpPr/>
          <p:nvPr/>
        </p:nvSpPr>
        <p:spPr bwMode="white">
          <a:xfrm>
            <a:off x="5015880" y="1841192"/>
            <a:ext cx="1152128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A6AE49-D8FD-A52E-047E-0DCE0E511D11}"/>
              </a:ext>
            </a:extLst>
          </p:cNvPr>
          <p:cNvSpPr/>
          <p:nvPr/>
        </p:nvSpPr>
        <p:spPr bwMode="white">
          <a:xfrm>
            <a:off x="2567608" y="2708920"/>
            <a:ext cx="1152128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D9D31B-7DB1-2BE2-B314-C870EBB72BC5}"/>
              </a:ext>
            </a:extLst>
          </p:cNvPr>
          <p:cNvSpPr/>
          <p:nvPr/>
        </p:nvSpPr>
        <p:spPr bwMode="white">
          <a:xfrm>
            <a:off x="5807968" y="2564904"/>
            <a:ext cx="1080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35339F-BEA0-C2A2-8522-55AD24762B94}"/>
              </a:ext>
            </a:extLst>
          </p:cNvPr>
          <p:cNvSpPr/>
          <p:nvPr/>
        </p:nvSpPr>
        <p:spPr bwMode="white">
          <a:xfrm>
            <a:off x="3791744" y="3429000"/>
            <a:ext cx="1080120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E55AC5-DB2C-CDCC-9D9B-1CD9F7D0CDB7}"/>
              </a:ext>
            </a:extLst>
          </p:cNvPr>
          <p:cNvSpPr/>
          <p:nvPr/>
        </p:nvSpPr>
        <p:spPr bwMode="white">
          <a:xfrm>
            <a:off x="5101734" y="3933056"/>
            <a:ext cx="1498322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88C5A6-773B-2B79-B1F2-FBAC13951543}"/>
              </a:ext>
            </a:extLst>
          </p:cNvPr>
          <p:cNvSpPr/>
          <p:nvPr/>
        </p:nvSpPr>
        <p:spPr bwMode="white">
          <a:xfrm>
            <a:off x="1775520" y="4437112"/>
            <a:ext cx="1512168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C3EDA9-CFFC-7FD2-23C1-7BC28EA5C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12624" cy="24329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DC41848-D467-EB23-6A8C-78C95DA5B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11" y="1772816"/>
            <a:ext cx="288032" cy="864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C63FF-1343-93F1-0474-574B9A068CDB}"/>
              </a:ext>
            </a:extLst>
          </p:cNvPr>
          <p:cNvSpPr/>
          <p:nvPr/>
        </p:nvSpPr>
        <p:spPr bwMode="white">
          <a:xfrm>
            <a:off x="2567608" y="3140968"/>
            <a:ext cx="720080" cy="36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1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B6860-F967-89BA-D03B-B51A3D305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73035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B559E-399E-15A9-CA28-E50ECD243044}"/>
              </a:ext>
            </a:extLst>
          </p:cNvPr>
          <p:cNvSpPr/>
          <p:nvPr/>
        </p:nvSpPr>
        <p:spPr bwMode="white">
          <a:xfrm>
            <a:off x="9786291" y="4325164"/>
            <a:ext cx="405428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27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CFE37-0633-369F-919E-BC1047976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5A59A-D33F-3150-7DE2-105548A8F2A7}"/>
              </a:ext>
            </a:extLst>
          </p:cNvPr>
          <p:cNvSpPr/>
          <p:nvPr/>
        </p:nvSpPr>
        <p:spPr bwMode="white">
          <a:xfrm>
            <a:off x="1493047" y="2062742"/>
            <a:ext cx="504634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9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A2AE6-AFFB-B465-0132-D91A9D729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08" y="800396"/>
            <a:ext cx="11340000" cy="266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3CDFE-906F-26F0-2F05-4C911333081C}"/>
              </a:ext>
            </a:extLst>
          </p:cNvPr>
          <p:cNvSpPr/>
          <p:nvPr/>
        </p:nvSpPr>
        <p:spPr bwMode="white">
          <a:xfrm>
            <a:off x="2227869" y="1974157"/>
            <a:ext cx="1694811" cy="41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D13664-3248-86F2-2110-34A6D02A53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429000"/>
            <a:ext cx="8112264" cy="329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3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8A1A0-88F9-19AD-9EE5-BE8C358DD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703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617F8-0E5F-E1F8-997B-2789672808C1}"/>
              </a:ext>
            </a:extLst>
          </p:cNvPr>
          <p:cNvSpPr/>
          <p:nvPr/>
        </p:nvSpPr>
        <p:spPr bwMode="white">
          <a:xfrm>
            <a:off x="1084582" y="2189729"/>
            <a:ext cx="1428211" cy="39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4C08D-3FFB-88AB-5B2E-48B486B8BED8}"/>
              </a:ext>
            </a:extLst>
          </p:cNvPr>
          <p:cNvSpPr/>
          <p:nvPr/>
        </p:nvSpPr>
        <p:spPr bwMode="white">
          <a:xfrm>
            <a:off x="6978336" y="2122847"/>
            <a:ext cx="1085440" cy="50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18336-1BA5-549B-1176-A396FABEE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7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CA205-DFBC-351B-A50D-C7D380B551C2}"/>
              </a:ext>
            </a:extLst>
          </p:cNvPr>
          <p:cNvSpPr/>
          <p:nvPr/>
        </p:nvSpPr>
        <p:spPr bwMode="white">
          <a:xfrm>
            <a:off x="10405088" y="4776268"/>
            <a:ext cx="342770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43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