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2995613"/>
            <a:ext cx="93249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CCEB8A-204F-417A-94F3-17905BDAB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07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91D08B-EF91-3FCD-85A7-B0FBA2F48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F856C34-4B58-B6C9-DA3A-4CD5CBFEF788}"/>
              </a:ext>
            </a:extLst>
          </p:cNvPr>
          <p:cNvSpPr/>
          <p:nvPr/>
        </p:nvSpPr>
        <p:spPr bwMode="white">
          <a:xfrm>
            <a:off x="6682216" y="2538114"/>
            <a:ext cx="1913803" cy="5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6D17B4A-F9F7-B60D-C780-225965901D15}"/>
              </a:ext>
            </a:extLst>
          </p:cNvPr>
          <p:cNvSpPr/>
          <p:nvPr/>
        </p:nvSpPr>
        <p:spPr bwMode="white">
          <a:xfrm>
            <a:off x="4787455" y="3947655"/>
            <a:ext cx="1913803" cy="5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45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FD77E1-05C1-4C83-CB1B-1213B46CD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65152D6-6FDB-D8F3-3B57-3463EB6006C7}"/>
              </a:ext>
            </a:extLst>
          </p:cNvPr>
          <p:cNvSpPr/>
          <p:nvPr/>
        </p:nvSpPr>
        <p:spPr bwMode="white">
          <a:xfrm>
            <a:off x="6825036" y="1214423"/>
            <a:ext cx="1485541" cy="67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5A000DF-B09F-9B50-E630-A3FCE31D193D}"/>
              </a:ext>
            </a:extLst>
          </p:cNvPr>
          <p:cNvSpPr/>
          <p:nvPr/>
        </p:nvSpPr>
        <p:spPr bwMode="white">
          <a:xfrm>
            <a:off x="4187606" y="4011346"/>
            <a:ext cx="2837087" cy="7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370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11FB6E-279A-3EEA-991F-831F5140F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40477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886CEE3-28C7-FCAD-5A78-F55415A358A4}"/>
              </a:ext>
            </a:extLst>
          </p:cNvPr>
          <p:cNvSpPr/>
          <p:nvPr/>
        </p:nvSpPr>
        <p:spPr bwMode="white">
          <a:xfrm>
            <a:off x="2952729" y="3786190"/>
            <a:ext cx="1332064" cy="86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50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20996A-809F-9A95-5C90-D51D93745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2137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F32BD1-31BC-C99D-F676-8F7E7735A79E}"/>
              </a:ext>
            </a:extLst>
          </p:cNvPr>
          <p:cNvSpPr/>
          <p:nvPr/>
        </p:nvSpPr>
        <p:spPr bwMode="white">
          <a:xfrm>
            <a:off x="8452043" y="1217398"/>
            <a:ext cx="340391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26A572-3B42-0001-80AF-29DC85AC4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1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458A1BC-C6D1-997E-331F-067375F31ED2}"/>
              </a:ext>
            </a:extLst>
          </p:cNvPr>
          <p:cNvSpPr/>
          <p:nvPr/>
        </p:nvSpPr>
        <p:spPr bwMode="white">
          <a:xfrm>
            <a:off x="10328916" y="2758082"/>
            <a:ext cx="409420" cy="4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820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FBF17C-AB76-54EC-B110-29819E176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03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76F814-2203-0CFB-2146-0584B6C9F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2218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C00C291-635B-BA05-67E1-F55408847DB7}"/>
              </a:ext>
            </a:extLst>
          </p:cNvPr>
          <p:cNvSpPr/>
          <p:nvPr/>
        </p:nvSpPr>
        <p:spPr bwMode="white">
          <a:xfrm>
            <a:off x="8466890" y="3613077"/>
            <a:ext cx="332947" cy="36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306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C334CB-C959-3074-AEFB-EBFFE0EEC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6DC9AA-D8FF-0737-DFFD-E22EFD47D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928670"/>
            <a:ext cx="11340000" cy="282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45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C789A0-2094-20AE-EA45-E678D4544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97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59E1CA0-4369-2EF3-99DD-6728795C8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2794" y="3500438"/>
            <a:ext cx="8236330" cy="299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297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F35CDF-43E0-3EB5-70C5-BA4B8E281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74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94EDA5-791A-0898-CA9D-A61AF3D42BE0}"/>
              </a:ext>
            </a:extLst>
          </p:cNvPr>
          <p:cNvSpPr/>
          <p:nvPr/>
        </p:nvSpPr>
        <p:spPr bwMode="white">
          <a:xfrm>
            <a:off x="2930780" y="1271374"/>
            <a:ext cx="571284" cy="4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D9CF913-6773-C596-251A-9C60C6FA1562}"/>
              </a:ext>
            </a:extLst>
          </p:cNvPr>
          <p:cNvSpPr/>
          <p:nvPr/>
        </p:nvSpPr>
        <p:spPr bwMode="white">
          <a:xfrm>
            <a:off x="4882670" y="4051922"/>
            <a:ext cx="523677" cy="45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262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