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9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50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ABF1C8-395A-8116-EFD8-D867EC805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159" y="3083408"/>
            <a:ext cx="9443682" cy="6911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01857-F3B6-1EC4-E041-5C45FF892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4" y="908720"/>
            <a:ext cx="11340000" cy="409454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1F1FC43-8EC4-EE06-3BDA-4FE37A6D710A}"/>
              </a:ext>
            </a:extLst>
          </p:cNvPr>
          <p:cNvSpPr/>
          <p:nvPr/>
        </p:nvSpPr>
        <p:spPr bwMode="white">
          <a:xfrm>
            <a:off x="820124" y="2636912"/>
            <a:ext cx="56359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B3B8E63-D717-AECB-9644-11787C7FF64D}"/>
              </a:ext>
            </a:extLst>
          </p:cNvPr>
          <p:cNvSpPr/>
          <p:nvPr/>
        </p:nvSpPr>
        <p:spPr bwMode="white">
          <a:xfrm>
            <a:off x="820124" y="3429000"/>
            <a:ext cx="707607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6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C54EC-30C1-1E7A-0DEC-4B6759377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26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56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8DE9C-EC24-07B8-FB3B-2258080DA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17161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E5B68A-2EEF-C50E-2872-3B89D738F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78497"/>
            <a:ext cx="11340000" cy="9696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93C895-3B2A-D4FD-0663-7862AB518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356992"/>
            <a:ext cx="8856984" cy="32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32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1FC34-7EC8-BC42-66D0-492B18784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86"/>
          <a:stretch/>
        </p:blipFill>
        <p:spPr>
          <a:xfrm>
            <a:off x="360000" y="900001"/>
            <a:ext cx="11340000" cy="18809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B76DCA7-7C6A-A1E6-4480-BF19AFACA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068960"/>
            <a:ext cx="8856984" cy="32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07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1FC34-7EC8-BC42-66D0-492B18784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78"/>
          <a:stretch/>
        </p:blipFill>
        <p:spPr>
          <a:xfrm>
            <a:off x="479376" y="836712"/>
            <a:ext cx="11340000" cy="37444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2263A0-A967-5CB6-70D3-346197F94F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000" y="4392854"/>
            <a:ext cx="6768752" cy="244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24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C60C4-BC5E-6AFE-3DF8-1E81DE782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552434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74B3253-093D-A546-64B9-258E3660BA17}"/>
              </a:ext>
            </a:extLst>
          </p:cNvPr>
          <p:cNvSpPr/>
          <p:nvPr/>
        </p:nvSpPr>
        <p:spPr bwMode="white">
          <a:xfrm>
            <a:off x="623392" y="2953402"/>
            <a:ext cx="9026297" cy="292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51CA2-BE8E-BB7C-303B-CCC8EB96D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64" y="764704"/>
            <a:ext cx="11103071" cy="5868000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302675F-A0F7-2160-EB1C-9036DC4AFADD}"/>
              </a:ext>
            </a:extLst>
          </p:cNvPr>
          <p:cNvSpPr/>
          <p:nvPr/>
        </p:nvSpPr>
        <p:spPr bwMode="white">
          <a:xfrm>
            <a:off x="544464" y="2636912"/>
            <a:ext cx="9026297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267D8EB-B7E0-DE68-4D3F-E0435B4ACDC3}"/>
              </a:ext>
            </a:extLst>
          </p:cNvPr>
          <p:cNvSpPr/>
          <p:nvPr/>
        </p:nvSpPr>
        <p:spPr bwMode="white">
          <a:xfrm>
            <a:off x="544464" y="5079496"/>
            <a:ext cx="9026297" cy="144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439DF-C092-851A-DCBC-E5AF14508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5696"/>
            <a:ext cx="11340000" cy="4886608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40AE3F4-858E-6B6D-7F8E-309276DEBB57}"/>
              </a:ext>
            </a:extLst>
          </p:cNvPr>
          <p:cNvSpPr/>
          <p:nvPr/>
        </p:nvSpPr>
        <p:spPr bwMode="white">
          <a:xfrm>
            <a:off x="551384" y="2924944"/>
            <a:ext cx="1036915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2295CD-FBF2-4E10-3403-BC3BD0BA403F}"/>
              </a:ext>
            </a:extLst>
          </p:cNvPr>
          <p:cNvSpPr/>
          <p:nvPr/>
        </p:nvSpPr>
        <p:spPr bwMode="white">
          <a:xfrm>
            <a:off x="623392" y="4763206"/>
            <a:ext cx="9026297" cy="11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8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790E6-A8F8-26E4-B0BB-5E09C3329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410000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8D0265B-053C-B9D2-EC94-F0729EE2A21B}"/>
              </a:ext>
            </a:extLst>
          </p:cNvPr>
          <p:cNvSpPr/>
          <p:nvPr/>
        </p:nvSpPr>
        <p:spPr bwMode="white">
          <a:xfrm>
            <a:off x="651940" y="2597786"/>
            <a:ext cx="9026297" cy="284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53A00-D898-7662-5744-2CEEE2CAA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464DC-E07D-2D77-1DDE-D1B189BE4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46"/>
          <a:stretch/>
        </p:blipFill>
        <p:spPr>
          <a:xfrm>
            <a:off x="767408" y="764704"/>
            <a:ext cx="9984472" cy="25436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14652F-3677-48F9-6BB5-0E22DA15E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317463"/>
            <a:ext cx="7272808" cy="342208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B7C2F-9D13-9CAF-2D7B-C31E4AC77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28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D1791-7B4B-16B0-0ED5-6A8DE7D4A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9724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5DE83-5D02-12C1-BB83-F898FC2AFFE1}"/>
              </a:ext>
            </a:extLst>
          </p:cNvPr>
          <p:cNvSpPr/>
          <p:nvPr/>
        </p:nvSpPr>
        <p:spPr bwMode="white">
          <a:xfrm>
            <a:off x="7987822" y="1111701"/>
            <a:ext cx="405363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6223E2-8E7E-C57F-31AA-A1D786BBF24E}"/>
              </a:ext>
            </a:extLst>
          </p:cNvPr>
          <p:cNvSpPr/>
          <p:nvPr/>
        </p:nvSpPr>
        <p:spPr bwMode="white">
          <a:xfrm>
            <a:off x="9581639" y="2938531"/>
            <a:ext cx="350087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5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61CCA-687A-B1B5-B0A5-2F7953411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735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4E368-CDDB-F0F1-D87B-07F598DBECC8}"/>
              </a:ext>
            </a:extLst>
          </p:cNvPr>
          <p:cNvSpPr/>
          <p:nvPr/>
        </p:nvSpPr>
        <p:spPr bwMode="white">
          <a:xfrm>
            <a:off x="442856" y="3770712"/>
            <a:ext cx="10045631" cy="282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6D647-FFB8-0507-CB3D-8FCF834A4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67395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B668709-1FDB-7653-CF0B-FFCDCE815DC8}"/>
              </a:ext>
            </a:extLst>
          </p:cNvPr>
          <p:cNvSpPr/>
          <p:nvPr/>
        </p:nvSpPr>
        <p:spPr bwMode="white">
          <a:xfrm>
            <a:off x="601394" y="1844824"/>
            <a:ext cx="1060717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4943CA5-2A95-29EC-1441-F29B75592374}"/>
              </a:ext>
            </a:extLst>
          </p:cNvPr>
          <p:cNvSpPr/>
          <p:nvPr/>
        </p:nvSpPr>
        <p:spPr bwMode="white">
          <a:xfrm>
            <a:off x="601394" y="4221088"/>
            <a:ext cx="873496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57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8D918-F42E-ABA1-22CE-B218A411A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254569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B902EF-6BE1-78C6-8F3C-0B66D63FD3F3}"/>
              </a:ext>
            </a:extLst>
          </p:cNvPr>
          <p:cNvSpPr/>
          <p:nvPr/>
        </p:nvSpPr>
        <p:spPr bwMode="white">
          <a:xfrm>
            <a:off x="3287688" y="1998534"/>
            <a:ext cx="5688634" cy="71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635F0C3-30D6-0AA9-1574-93327154E6E0}"/>
              </a:ext>
            </a:extLst>
          </p:cNvPr>
          <p:cNvSpPr/>
          <p:nvPr/>
        </p:nvSpPr>
        <p:spPr bwMode="white">
          <a:xfrm>
            <a:off x="479376" y="2938361"/>
            <a:ext cx="5904656" cy="121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8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464DC-E07D-2D77-1DDE-D1B189BE4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31"/>
          <a:stretch/>
        </p:blipFill>
        <p:spPr>
          <a:xfrm>
            <a:off x="348000" y="1129438"/>
            <a:ext cx="11340000" cy="1914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E1F25-264A-F1EB-5F03-C340CE723D78}"/>
              </a:ext>
            </a:extLst>
          </p:cNvPr>
          <p:cNvSpPr/>
          <p:nvPr/>
        </p:nvSpPr>
        <p:spPr bwMode="white">
          <a:xfrm>
            <a:off x="2576010" y="1348991"/>
            <a:ext cx="1085440" cy="46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BB06AB-9832-54C4-82E2-D4A6C4103F1B}"/>
              </a:ext>
            </a:extLst>
          </p:cNvPr>
          <p:cNvSpPr/>
          <p:nvPr/>
        </p:nvSpPr>
        <p:spPr bwMode="white">
          <a:xfrm>
            <a:off x="4727848" y="2348880"/>
            <a:ext cx="1572176" cy="43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7ABD89-F76A-D698-BD9B-AFF044C3E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596" y="3140968"/>
            <a:ext cx="7272808" cy="34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22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03C2F-442E-EE6C-E6D7-41FC0576A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1307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06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49B5D-1968-6EAB-BE6C-0FF68806B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2441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8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8FB47-6FA1-06C2-3C28-10836AF2C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21304"/>
            <a:ext cx="11340000" cy="481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33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E967A-ED12-7461-2BDF-7EFC462E7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167086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97874CA-F8BD-23A2-3280-D89667A07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607739"/>
            <a:ext cx="11340000" cy="264324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C423AE-0C8E-60EA-D558-71D88E6573B5}"/>
              </a:ext>
            </a:extLst>
          </p:cNvPr>
          <p:cNvSpPr/>
          <p:nvPr/>
        </p:nvSpPr>
        <p:spPr bwMode="white">
          <a:xfrm>
            <a:off x="623392" y="2780928"/>
            <a:ext cx="10657184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31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2B80D-1422-E0CF-0D26-FF40D8B63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15013" cy="5868000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4756F51-BBD0-37FA-0526-9D3B9EEF72AB}"/>
              </a:ext>
            </a:extLst>
          </p:cNvPr>
          <p:cNvSpPr/>
          <p:nvPr/>
        </p:nvSpPr>
        <p:spPr bwMode="white">
          <a:xfrm>
            <a:off x="479376" y="2708920"/>
            <a:ext cx="101531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1A6767A-8DE3-EAFE-243A-814DE3BB3737}"/>
              </a:ext>
            </a:extLst>
          </p:cNvPr>
          <p:cNvSpPr/>
          <p:nvPr/>
        </p:nvSpPr>
        <p:spPr bwMode="white">
          <a:xfrm>
            <a:off x="537770" y="4365104"/>
            <a:ext cx="10153128" cy="226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3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107AB-EEAA-612B-7E44-8BBFCB8E7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413419" cy="5868000"/>
          </a:xfrm>
          <a:prstGeom prst="rect">
            <a:avLst/>
          </a:prstGeom>
        </p:spPr>
      </p:pic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D8EFF611-6F50-7E19-08A5-2F1C910D76E0}"/>
              </a:ext>
            </a:extLst>
          </p:cNvPr>
          <p:cNvSpPr/>
          <p:nvPr/>
        </p:nvSpPr>
        <p:spPr bwMode="white">
          <a:xfrm>
            <a:off x="565970" y="2276872"/>
            <a:ext cx="40178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EC935B5-C215-B6C5-CAF4-947FB12C25F0}"/>
              </a:ext>
            </a:extLst>
          </p:cNvPr>
          <p:cNvSpPr/>
          <p:nvPr/>
        </p:nvSpPr>
        <p:spPr bwMode="white">
          <a:xfrm>
            <a:off x="4604420" y="2276872"/>
            <a:ext cx="56680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0AFAFE3-C37A-11EF-BECB-E3A65080DF08}"/>
              </a:ext>
            </a:extLst>
          </p:cNvPr>
          <p:cNvSpPr/>
          <p:nvPr/>
        </p:nvSpPr>
        <p:spPr bwMode="white">
          <a:xfrm>
            <a:off x="519874" y="3059732"/>
            <a:ext cx="70162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E93CBD0-C96A-9C6A-9918-977FEA7994C7}"/>
              </a:ext>
            </a:extLst>
          </p:cNvPr>
          <p:cNvSpPr/>
          <p:nvPr/>
        </p:nvSpPr>
        <p:spPr bwMode="white">
          <a:xfrm>
            <a:off x="7536159" y="3119675"/>
            <a:ext cx="40178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71FDEE0D-9CC1-36F1-F084-34A5B4631A69}"/>
              </a:ext>
            </a:extLst>
          </p:cNvPr>
          <p:cNvSpPr/>
          <p:nvPr/>
        </p:nvSpPr>
        <p:spPr bwMode="white">
          <a:xfrm>
            <a:off x="564492" y="3856998"/>
            <a:ext cx="9851987" cy="122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1389183-CB5B-B7C9-8030-6366243FB087}"/>
              </a:ext>
            </a:extLst>
          </p:cNvPr>
          <p:cNvSpPr/>
          <p:nvPr/>
        </p:nvSpPr>
        <p:spPr bwMode="white">
          <a:xfrm>
            <a:off x="564492" y="5542928"/>
            <a:ext cx="7547732" cy="98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6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