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5" r:id="rId4"/>
    <p:sldId id="333" r:id="rId5"/>
    <p:sldId id="332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716" autoAdjust="0"/>
    <p:restoredTop sz="94660"/>
  </p:normalViewPr>
  <p:slideViewPr>
    <p:cSldViewPr showGuides="1">
      <p:cViewPr varScale="1">
        <p:scale>
          <a:sx n="59" d="100"/>
          <a:sy n="59" d="100"/>
        </p:scale>
        <p:origin x="-62" y="-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2876550"/>
            <a:ext cx="8486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354A36-A26C-9EB0-53E9-E3F31F6FA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398" y="857232"/>
            <a:ext cx="11340000" cy="3725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8B930EE-A149-3B9A-6B43-A5A1B3F16721}"/>
              </a:ext>
            </a:extLst>
          </p:cNvPr>
          <p:cNvSpPr/>
          <p:nvPr/>
        </p:nvSpPr>
        <p:spPr bwMode="white">
          <a:xfrm>
            <a:off x="2004386" y="2071679"/>
            <a:ext cx="2948605" cy="8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55D6041-81AD-1E05-A44B-8F170FBF32C8}"/>
              </a:ext>
            </a:extLst>
          </p:cNvPr>
          <p:cNvSpPr/>
          <p:nvPr/>
        </p:nvSpPr>
        <p:spPr bwMode="white">
          <a:xfrm>
            <a:off x="1071288" y="3357562"/>
            <a:ext cx="1881439" cy="7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65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6C4902-C659-39EB-CDDC-E73D91AE7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89393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FF6591-9A82-4C18-1372-4A521E39F9A5}"/>
              </a:ext>
            </a:extLst>
          </p:cNvPr>
          <p:cNvSpPr/>
          <p:nvPr/>
        </p:nvSpPr>
        <p:spPr bwMode="white">
          <a:xfrm>
            <a:off x="8211003" y="2079610"/>
            <a:ext cx="322746" cy="36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2C0E6B-A541-EF48-6BBA-9104098AB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0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BCBC97-753A-E3BE-330F-53FF57B8BE4A}"/>
              </a:ext>
            </a:extLst>
          </p:cNvPr>
          <p:cNvSpPr/>
          <p:nvPr/>
        </p:nvSpPr>
        <p:spPr bwMode="white">
          <a:xfrm>
            <a:off x="10328916" y="3950411"/>
            <a:ext cx="409420" cy="4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90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D597D0-C877-1979-8D85-01E5D7B51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8871385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5285C9BE-27BD-2087-726B-04F607A69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3520" y="1428736"/>
            <a:ext cx="7241850" cy="345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216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31607A-6204-D63E-7549-0F89DFD4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8012EB8-61F2-B7A5-8B52-D6E7713D0D38}"/>
              </a:ext>
            </a:extLst>
          </p:cNvPr>
          <p:cNvSpPr/>
          <p:nvPr/>
        </p:nvSpPr>
        <p:spPr bwMode="white">
          <a:xfrm>
            <a:off x="10328916" y="5115907"/>
            <a:ext cx="418942" cy="4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996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5F3AEB-BFC5-077D-B7E6-EA89CA27D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752" y="900000"/>
            <a:ext cx="11340000" cy="53316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8331AFC-42BE-2052-45D0-969320A38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202"/>
          <a:stretch>
            <a:fillRect/>
          </a:stretch>
        </p:blipFill>
        <p:spPr>
          <a:xfrm>
            <a:off x="4524364" y="1428736"/>
            <a:ext cx="4286280" cy="207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034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DD36BD-DF97-FB5B-F1EB-13AB03369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0867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60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778B251-1238-9936-D93B-1F9FEDA8D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0170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75B534-F177-B0E9-2097-CF3FAC2CFB20}"/>
              </a:ext>
            </a:extLst>
          </p:cNvPr>
          <p:cNvSpPr/>
          <p:nvPr/>
        </p:nvSpPr>
        <p:spPr bwMode="white">
          <a:xfrm>
            <a:off x="9425282" y="1297987"/>
            <a:ext cx="416262" cy="43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92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662200-DE20-1E88-5F99-8206CCD31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29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CCD4B00D-D83C-88BF-AFFC-638D51F056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5802" y="3286124"/>
            <a:ext cx="6547584" cy="316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31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2024-10-10T02:31:10Z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