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2"/>
    <p:sldId id="324" r:id="rId3"/>
    <p:sldId id="349" r:id="rId4"/>
    <p:sldId id="348" r:id="rId5"/>
    <p:sldId id="347" r:id="rId6"/>
    <p:sldId id="346" r:id="rId7"/>
    <p:sldId id="345" r:id="rId8"/>
    <p:sldId id="344" r:id="rId9"/>
    <p:sldId id="343" r:id="rId10"/>
    <p:sldId id="342" r:id="rId11"/>
    <p:sldId id="350" r:id="rId12"/>
    <p:sldId id="341" r:id="rId13"/>
    <p:sldId id="340" r:id="rId14"/>
    <p:sldId id="339" r:id="rId15"/>
    <p:sldId id="336" r:id="rId16"/>
    <p:sldId id="351" r:id="rId17"/>
    <p:sldId id="335" r:id="rId18"/>
    <p:sldId id="334" r:id="rId19"/>
    <p:sldId id="333" r:id="rId20"/>
    <p:sldId id="332" r:id="rId21"/>
    <p:sldId id="331" r:id="rId22"/>
    <p:sldId id="330" r:id="rId23"/>
    <p:sldId id="329" r:id="rId24"/>
    <p:sldId id="328" r:id="rId25"/>
    <p:sldId id="327" r:id="rId26"/>
    <p:sldId id="326" r:id="rId27"/>
    <p:sldId id="325" r:id="rId28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414" autoAdjust="0"/>
    <p:restoredTop sz="94660"/>
  </p:normalViewPr>
  <p:slideViewPr>
    <p:cSldViewPr showGuides="1">
      <p:cViewPr varScale="1">
        <p:scale>
          <a:sx n="104" d="100"/>
          <a:sy n="104" d="100"/>
        </p:scale>
        <p:origin x="156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2024/10/12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2024/10/12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0D88A86D-F937-4D5E-F8CD-91196B773EF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3784" y="2251282"/>
            <a:ext cx="9984432" cy="235543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75E854B-6160-0AC3-343D-41AD9BCACB4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508"/>
          <a:stretch/>
        </p:blipFill>
        <p:spPr>
          <a:xfrm>
            <a:off x="623391" y="836712"/>
            <a:ext cx="10575229" cy="511256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A078EEA-18FD-BC7A-22C3-0EE623984C64}"/>
              </a:ext>
            </a:extLst>
          </p:cNvPr>
          <p:cNvSpPr/>
          <p:nvPr/>
        </p:nvSpPr>
        <p:spPr bwMode="white">
          <a:xfrm>
            <a:off x="9984432" y="2852936"/>
            <a:ext cx="50405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8100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75E854B-6160-0AC3-343D-41AD9BCACB4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719"/>
          <a:stretch/>
        </p:blipFill>
        <p:spPr>
          <a:xfrm>
            <a:off x="551384" y="1196752"/>
            <a:ext cx="10763055" cy="2411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179653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B67CA26-0C4F-F41B-6E34-16F1EF30CD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1340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BB7F37A-BA41-B904-8671-B0DFF107A5B3}"/>
              </a:ext>
            </a:extLst>
          </p:cNvPr>
          <p:cNvSpPr/>
          <p:nvPr/>
        </p:nvSpPr>
        <p:spPr bwMode="white">
          <a:xfrm>
            <a:off x="10233702" y="2977678"/>
            <a:ext cx="1262898" cy="438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32EDAC5-0CB6-2051-2E06-348FD38F5879}"/>
              </a:ext>
            </a:extLst>
          </p:cNvPr>
          <p:cNvSpPr/>
          <p:nvPr/>
        </p:nvSpPr>
        <p:spPr bwMode="white">
          <a:xfrm>
            <a:off x="1169319" y="3835436"/>
            <a:ext cx="1675768" cy="495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5CC53BB-97EA-3222-718E-F63499589CBD}"/>
              </a:ext>
            </a:extLst>
          </p:cNvPr>
          <p:cNvSpPr/>
          <p:nvPr/>
        </p:nvSpPr>
        <p:spPr bwMode="white">
          <a:xfrm>
            <a:off x="10300352" y="4712612"/>
            <a:ext cx="1196248" cy="516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EC08049-C324-43C7-9574-BF5958FB9DAE}"/>
              </a:ext>
            </a:extLst>
          </p:cNvPr>
          <p:cNvSpPr/>
          <p:nvPr/>
        </p:nvSpPr>
        <p:spPr bwMode="white">
          <a:xfrm>
            <a:off x="1197884" y="5608134"/>
            <a:ext cx="1075919" cy="505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0220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22726EC-BD30-1ED7-08E8-20ED942FA5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6195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6F4B71A-3C00-8601-A9A6-1C9A012A70D1}"/>
              </a:ext>
            </a:extLst>
          </p:cNvPr>
          <p:cNvSpPr/>
          <p:nvPr/>
        </p:nvSpPr>
        <p:spPr bwMode="white">
          <a:xfrm>
            <a:off x="10386045" y="3423850"/>
            <a:ext cx="361813" cy="400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9C869E71-6B7D-4A01-8CE1-08C5906D2E3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1664" y="4061956"/>
            <a:ext cx="8184272" cy="25818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9652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63F372F-BDF1-1A6D-399D-E9A58B8FA15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039" y="1044016"/>
            <a:ext cx="11340000" cy="833255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A3E54288-1032-E692-76F5-F6E5D818EA7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844824"/>
            <a:ext cx="11340000" cy="28267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652640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8D0C913-9E1F-08E1-86CD-8A9C56FC32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688"/>
          <a:stretch/>
        </p:blipFill>
        <p:spPr>
          <a:xfrm>
            <a:off x="479376" y="836712"/>
            <a:ext cx="11089232" cy="352544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8A8D341-4AA9-E5DB-0228-11C398C15469}"/>
              </a:ext>
            </a:extLst>
          </p:cNvPr>
          <p:cNvSpPr/>
          <p:nvPr/>
        </p:nvSpPr>
        <p:spPr bwMode="white">
          <a:xfrm>
            <a:off x="10056440" y="3717032"/>
            <a:ext cx="57606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1876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8D0C913-9E1F-08E1-86CD-8A9C56FC32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858"/>
          <a:stretch/>
        </p:blipFill>
        <p:spPr>
          <a:xfrm>
            <a:off x="263352" y="836712"/>
            <a:ext cx="11146190" cy="3672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3769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028CE50-1DCD-0E86-0358-7C60921ABBF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8139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C97BC5A-F988-9A0A-D743-D8DBAC0246E8}"/>
              </a:ext>
            </a:extLst>
          </p:cNvPr>
          <p:cNvSpPr/>
          <p:nvPr/>
        </p:nvSpPr>
        <p:spPr bwMode="white">
          <a:xfrm>
            <a:off x="10262267" y="3866095"/>
            <a:ext cx="380855" cy="381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166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F69D96B-013D-5D41-8A71-6A86E3C401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022" y="908720"/>
            <a:ext cx="10893955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145529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E8C2A6C-D297-BF86-B2D4-EFBDE8C8C9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908720"/>
            <a:ext cx="11340000" cy="548921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93DBE83-5789-222C-DC75-96687E2B121A}"/>
              </a:ext>
            </a:extLst>
          </p:cNvPr>
          <p:cNvSpPr/>
          <p:nvPr/>
        </p:nvSpPr>
        <p:spPr bwMode="white">
          <a:xfrm>
            <a:off x="2568317" y="3882046"/>
            <a:ext cx="1295435" cy="457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06ACF5E-FB9F-E2FC-0F02-0BC5C587ECCC}"/>
              </a:ext>
            </a:extLst>
          </p:cNvPr>
          <p:cNvSpPr/>
          <p:nvPr/>
        </p:nvSpPr>
        <p:spPr bwMode="white">
          <a:xfrm>
            <a:off x="5447928" y="4653136"/>
            <a:ext cx="1804923" cy="6488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7119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134D85E-C0EE-6ACE-8C71-7D96DF0BE4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73130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98F3ECE-0D00-7F1B-23F1-D008D80CCF69}"/>
              </a:ext>
            </a:extLst>
          </p:cNvPr>
          <p:cNvSpPr/>
          <p:nvPr/>
        </p:nvSpPr>
        <p:spPr bwMode="white">
          <a:xfrm>
            <a:off x="5511083" y="3196709"/>
            <a:ext cx="1809053" cy="592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DBE7B10-C321-4043-5AE9-A93AE8232842}"/>
              </a:ext>
            </a:extLst>
          </p:cNvPr>
          <p:cNvSpPr/>
          <p:nvPr/>
        </p:nvSpPr>
        <p:spPr bwMode="white">
          <a:xfrm>
            <a:off x="8776926" y="3227694"/>
            <a:ext cx="1666246" cy="515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26C4057-26C2-AAE1-2081-151231E49611}"/>
              </a:ext>
            </a:extLst>
          </p:cNvPr>
          <p:cNvSpPr/>
          <p:nvPr/>
        </p:nvSpPr>
        <p:spPr bwMode="white">
          <a:xfrm>
            <a:off x="1521612" y="4076730"/>
            <a:ext cx="1599596" cy="505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1DFEDA5-8B22-7B0D-5B59-2466E4FFD89A}"/>
              </a:ext>
            </a:extLst>
          </p:cNvPr>
          <p:cNvSpPr/>
          <p:nvPr/>
        </p:nvSpPr>
        <p:spPr bwMode="white">
          <a:xfrm>
            <a:off x="4501813" y="4076730"/>
            <a:ext cx="2189924" cy="486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  <p:bldP spid="1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75FEDF5-BBD8-762B-781B-3AC40584A1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976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805871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5082CDB-0655-3B15-CA86-CF63A01CDA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836712"/>
            <a:ext cx="11340000" cy="579967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80BC365-76FA-3388-38BB-295A56C25F3F}"/>
              </a:ext>
            </a:extLst>
          </p:cNvPr>
          <p:cNvSpPr/>
          <p:nvPr/>
        </p:nvSpPr>
        <p:spPr bwMode="white">
          <a:xfrm>
            <a:off x="1185155" y="1112887"/>
            <a:ext cx="561763" cy="438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BD17CD2-79C4-B16E-BD74-8D36A579A4E4}"/>
              </a:ext>
            </a:extLst>
          </p:cNvPr>
          <p:cNvSpPr/>
          <p:nvPr/>
        </p:nvSpPr>
        <p:spPr bwMode="white">
          <a:xfrm>
            <a:off x="1718354" y="2950880"/>
            <a:ext cx="580806" cy="380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4557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7FB62DB-D68A-D513-EF0B-E79B116FD7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022614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5851A59-BF12-BAE8-E020-AC1661435DC7}"/>
              </a:ext>
            </a:extLst>
          </p:cNvPr>
          <p:cNvSpPr/>
          <p:nvPr/>
        </p:nvSpPr>
        <p:spPr bwMode="white">
          <a:xfrm>
            <a:off x="5237344" y="4481886"/>
            <a:ext cx="1073571" cy="5090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3454D99-1FF0-9A43-F3B2-09C6682BF255}"/>
              </a:ext>
            </a:extLst>
          </p:cNvPr>
          <p:cNvSpPr/>
          <p:nvPr/>
        </p:nvSpPr>
        <p:spPr bwMode="white">
          <a:xfrm>
            <a:off x="1701963" y="5324138"/>
            <a:ext cx="1055061" cy="5090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05823C6-F3BF-7DA7-9989-5532B07EE12D}"/>
              </a:ext>
            </a:extLst>
          </p:cNvPr>
          <p:cNvSpPr/>
          <p:nvPr/>
        </p:nvSpPr>
        <p:spPr bwMode="white">
          <a:xfrm>
            <a:off x="7949037" y="5324138"/>
            <a:ext cx="1092081" cy="5090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547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98D9D9C-294C-B330-BE98-2B08F81869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3167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CBD4C2E-96F2-DDB9-5E5B-1D6FF6EECA06}"/>
              </a:ext>
            </a:extLst>
          </p:cNvPr>
          <p:cNvSpPr/>
          <p:nvPr/>
        </p:nvSpPr>
        <p:spPr bwMode="white">
          <a:xfrm>
            <a:off x="2797481" y="3830338"/>
            <a:ext cx="1904282" cy="429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6841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F4B746C-5FE7-24F4-0744-B6578B75DB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528" y="1052736"/>
            <a:ext cx="11340000" cy="4409080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D9448B15-3F84-15F1-3997-044C8CB0C81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1196751"/>
            <a:ext cx="7560840" cy="43879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0166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6B73C8D-1112-27B5-91C0-BD2D6A6900C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279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345858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1519E91-8E9D-CDDF-293B-895661B5854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908720"/>
            <a:ext cx="11340000" cy="56010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222380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7ABB2BD-148B-0369-D61B-AC6B857450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967862"/>
            <a:ext cx="11340000" cy="246113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6BDBB99-7109-C5BA-2E52-7AFFE158743B}"/>
              </a:ext>
            </a:extLst>
          </p:cNvPr>
          <p:cNvSpPr/>
          <p:nvPr/>
        </p:nvSpPr>
        <p:spPr bwMode="white">
          <a:xfrm>
            <a:off x="6717094" y="1015558"/>
            <a:ext cx="1085440" cy="476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2276A4B-E43B-FC63-14E6-C6E181CE09E2}"/>
              </a:ext>
            </a:extLst>
          </p:cNvPr>
          <p:cNvSpPr/>
          <p:nvPr/>
        </p:nvSpPr>
        <p:spPr bwMode="white">
          <a:xfrm>
            <a:off x="7793014" y="1883634"/>
            <a:ext cx="1114005" cy="467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0BCE4BD-D01B-9E09-616C-73451036B0BF}"/>
              </a:ext>
            </a:extLst>
          </p:cNvPr>
          <p:cNvSpPr/>
          <p:nvPr/>
        </p:nvSpPr>
        <p:spPr bwMode="white">
          <a:xfrm>
            <a:off x="8726112" y="2742171"/>
            <a:ext cx="1075919" cy="496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4C9FE713-86CF-E3F5-E92F-B88DA31329D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31967" y="3501008"/>
            <a:ext cx="7032104" cy="27923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2633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1FBD601-3AB6-592B-CB0F-1FD1B8DEDA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4139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8779106-35C4-90A4-12EA-DE8C3D45AAE6}"/>
              </a:ext>
            </a:extLst>
          </p:cNvPr>
          <p:cNvSpPr/>
          <p:nvPr/>
        </p:nvSpPr>
        <p:spPr bwMode="white">
          <a:xfrm>
            <a:off x="9319647" y="1033551"/>
            <a:ext cx="1085440" cy="515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C7B20C9-2479-4011-4C3F-D304003C1A1A}"/>
              </a:ext>
            </a:extLst>
          </p:cNvPr>
          <p:cNvSpPr/>
          <p:nvPr/>
        </p:nvSpPr>
        <p:spPr bwMode="white">
          <a:xfrm>
            <a:off x="4339949" y="1863475"/>
            <a:ext cx="1114005" cy="515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EDC7009-7783-539A-768F-32F41E7DCCA8}"/>
              </a:ext>
            </a:extLst>
          </p:cNvPr>
          <p:cNvSpPr/>
          <p:nvPr/>
        </p:nvSpPr>
        <p:spPr bwMode="white">
          <a:xfrm>
            <a:off x="8832304" y="1772817"/>
            <a:ext cx="1820340" cy="5867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88177C7-B68F-8F41-2F49-4B202967E000}"/>
              </a:ext>
            </a:extLst>
          </p:cNvPr>
          <p:cNvSpPr/>
          <p:nvPr/>
        </p:nvSpPr>
        <p:spPr bwMode="white">
          <a:xfrm>
            <a:off x="7177329" y="3532864"/>
            <a:ext cx="1085440" cy="515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9067E22-9342-317C-485E-AE492B09DDCF}"/>
              </a:ext>
            </a:extLst>
          </p:cNvPr>
          <p:cNvSpPr/>
          <p:nvPr/>
        </p:nvSpPr>
        <p:spPr bwMode="white">
          <a:xfrm>
            <a:off x="5768161" y="4362789"/>
            <a:ext cx="1133047" cy="515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FF717D6-3F6E-34B0-80AE-31C26552C4EA}"/>
              </a:ext>
            </a:extLst>
          </p:cNvPr>
          <p:cNvSpPr/>
          <p:nvPr/>
        </p:nvSpPr>
        <p:spPr bwMode="white">
          <a:xfrm>
            <a:off x="4387556" y="5192714"/>
            <a:ext cx="1085440" cy="515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96058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623FF47-85FE-0687-8905-A24AD48557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908720"/>
            <a:ext cx="11340000" cy="336913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AD30997-9091-B7D4-FCDD-39B9A6BCC9E6}"/>
              </a:ext>
            </a:extLst>
          </p:cNvPr>
          <p:cNvSpPr/>
          <p:nvPr/>
        </p:nvSpPr>
        <p:spPr bwMode="white">
          <a:xfrm>
            <a:off x="9100005" y="1099605"/>
            <a:ext cx="1066397" cy="486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E36B441-D76D-1DD0-1BE1-E2FC1F632C8D}"/>
              </a:ext>
            </a:extLst>
          </p:cNvPr>
          <p:cNvSpPr/>
          <p:nvPr/>
        </p:nvSpPr>
        <p:spPr bwMode="white">
          <a:xfrm>
            <a:off x="6548267" y="2760310"/>
            <a:ext cx="2237531" cy="515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5653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C87DBF9-7582-35B5-32E5-AE60069E177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836712"/>
            <a:ext cx="8152187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3BF24D2-BD59-3C9B-411C-1963BDD2D603}"/>
              </a:ext>
            </a:extLst>
          </p:cNvPr>
          <p:cNvSpPr/>
          <p:nvPr/>
        </p:nvSpPr>
        <p:spPr bwMode="white">
          <a:xfrm>
            <a:off x="7776235" y="3287988"/>
            <a:ext cx="266948" cy="280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3655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E50DA25-98F7-79BD-CB41-10A9214F89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6365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DF338BA-BFA0-14AE-2FD7-8AEAE8E6CA44}"/>
              </a:ext>
            </a:extLst>
          </p:cNvPr>
          <p:cNvSpPr/>
          <p:nvPr/>
        </p:nvSpPr>
        <p:spPr bwMode="white">
          <a:xfrm>
            <a:off x="1426397" y="1986278"/>
            <a:ext cx="856926" cy="381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AEDE628-1FAD-642B-8559-B7CD1CD8FBDA}"/>
              </a:ext>
            </a:extLst>
          </p:cNvPr>
          <p:cNvSpPr/>
          <p:nvPr/>
        </p:nvSpPr>
        <p:spPr bwMode="white">
          <a:xfrm>
            <a:off x="9624332" y="1929106"/>
            <a:ext cx="1094962" cy="495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F8F6D91-B021-7E79-542F-1D8A371DC674}"/>
              </a:ext>
            </a:extLst>
          </p:cNvPr>
          <p:cNvSpPr/>
          <p:nvPr/>
        </p:nvSpPr>
        <p:spPr bwMode="white">
          <a:xfrm>
            <a:off x="8328249" y="2778417"/>
            <a:ext cx="1238956" cy="506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81308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43A2FB6-B20E-B7E9-D178-9B8F9E4597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7426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925C9D6-D879-3BE1-D24F-027E342F7347}"/>
              </a:ext>
            </a:extLst>
          </p:cNvPr>
          <p:cNvSpPr/>
          <p:nvPr/>
        </p:nvSpPr>
        <p:spPr bwMode="white">
          <a:xfrm>
            <a:off x="10309874" y="2958314"/>
            <a:ext cx="371334" cy="381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05978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65DD6E7-244B-E3D7-9AC6-8C9A95C9B7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836712"/>
            <a:ext cx="10467656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956963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226CFF-431B-C568-473E-2AC984D36A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2645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8DE527B-2CC4-A50F-1F06-22D0DD816F77}"/>
              </a:ext>
            </a:extLst>
          </p:cNvPr>
          <p:cNvSpPr/>
          <p:nvPr/>
        </p:nvSpPr>
        <p:spPr bwMode="white">
          <a:xfrm>
            <a:off x="10005188" y="1166804"/>
            <a:ext cx="428463" cy="4383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60F55F6-0C2A-108F-A93D-0975619E3752}"/>
              </a:ext>
            </a:extLst>
          </p:cNvPr>
          <p:cNvSpPr/>
          <p:nvPr/>
        </p:nvSpPr>
        <p:spPr bwMode="white">
          <a:xfrm>
            <a:off x="2607052" y="2967732"/>
            <a:ext cx="485591" cy="400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8443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1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63</cp:revision>
  <dcterms:created xsi:type="dcterms:W3CDTF">2015-09-16T06:44:00Z</dcterms:created>
  <dcterms:modified xsi:type="dcterms:W3CDTF">2024-10-11T16:17:35Z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