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54" r:id="rId17"/>
    <p:sldId id="338" r:id="rId18"/>
    <p:sldId id="337" r:id="rId19"/>
    <p:sldId id="336" r:id="rId20"/>
    <p:sldId id="335" r:id="rId21"/>
    <p:sldId id="334" r:id="rId22"/>
    <p:sldId id="332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0" y="2444750"/>
            <a:ext cx="86360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605CDD-D4FA-19D8-C4B0-FCDC80F17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57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CE0B49-8E8D-FB01-C874-133A4BBE767E}"/>
              </a:ext>
            </a:extLst>
          </p:cNvPr>
          <p:cNvSpPr/>
          <p:nvPr/>
        </p:nvSpPr>
        <p:spPr bwMode="white">
          <a:xfrm>
            <a:off x="4368513" y="4289864"/>
            <a:ext cx="314206" cy="38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EA392BE-2AA0-AA27-65ED-8FACDC806974}"/>
              </a:ext>
            </a:extLst>
          </p:cNvPr>
          <p:cNvSpPr/>
          <p:nvPr/>
        </p:nvSpPr>
        <p:spPr bwMode="white">
          <a:xfrm>
            <a:off x="5644382" y="5261117"/>
            <a:ext cx="314206" cy="38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396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5A1BCF-36F2-A77E-FBD4-427952E5D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00108"/>
            <a:ext cx="11340000" cy="2814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01621E-B4C3-4EB0-8261-CAAAAA8C2EE9}"/>
              </a:ext>
            </a:extLst>
          </p:cNvPr>
          <p:cNvSpPr/>
          <p:nvPr/>
        </p:nvSpPr>
        <p:spPr bwMode="white">
          <a:xfrm>
            <a:off x="5236989" y="2163990"/>
            <a:ext cx="1056876" cy="50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360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77377E-6E96-8C50-65BF-06DAE7427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040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74E6C58-23C8-8C54-8887-696DD0686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785794"/>
            <a:ext cx="105316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566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D37B3C-84A0-AD98-57CB-0EECF0A3C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438" y="900000"/>
            <a:ext cx="11340000" cy="10208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0145E70-BD3E-2BB9-39B9-546AE7EC41C2}"/>
              </a:ext>
            </a:extLst>
          </p:cNvPr>
          <p:cNvSpPr/>
          <p:nvPr/>
        </p:nvSpPr>
        <p:spPr bwMode="white">
          <a:xfrm>
            <a:off x="7381884" y="928671"/>
            <a:ext cx="3399327" cy="70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6EAB6873-9D32-83C3-A66C-512C6C6CB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9654" y="1785926"/>
            <a:ext cx="11340000" cy="108469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4464F20-B95C-9B34-5A69-CD0908F1C2C3}"/>
              </a:ext>
            </a:extLst>
          </p:cNvPr>
          <p:cNvSpPr/>
          <p:nvPr/>
        </p:nvSpPr>
        <p:spPr bwMode="white">
          <a:xfrm>
            <a:off x="1238217" y="2037331"/>
            <a:ext cx="1052142" cy="53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714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4BF4C9-494A-612E-3851-856460DF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2728"/>
          <a:stretch>
            <a:fillRect/>
          </a:stretch>
        </p:blipFill>
        <p:spPr>
          <a:xfrm>
            <a:off x="360000" y="900000"/>
            <a:ext cx="9915722" cy="1600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DB9C44D-A51D-DECC-9A36-905FA986D0D4}"/>
              </a:ext>
            </a:extLst>
          </p:cNvPr>
          <p:cNvSpPr/>
          <p:nvPr/>
        </p:nvSpPr>
        <p:spPr bwMode="white">
          <a:xfrm>
            <a:off x="2566269" y="1108380"/>
            <a:ext cx="1082320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C74E6C58-23C8-8C54-8887-696DD0686C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6844" y="2360187"/>
            <a:ext cx="8072494" cy="449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21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4BF4C9-494A-612E-3851-856460DFA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272"/>
          <a:stretch>
            <a:fillRect/>
          </a:stretch>
        </p:blipFill>
        <p:spPr>
          <a:xfrm>
            <a:off x="523836" y="714356"/>
            <a:ext cx="9915722" cy="42676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DB9A9C1-6D44-96E7-5240-7EF73D0CAF0C}"/>
              </a:ext>
            </a:extLst>
          </p:cNvPr>
          <p:cNvSpPr/>
          <p:nvPr/>
        </p:nvSpPr>
        <p:spPr bwMode="white">
          <a:xfrm>
            <a:off x="3429450" y="1714488"/>
            <a:ext cx="3023740" cy="52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AB8B705-1555-6B18-5B4A-853194564814}"/>
              </a:ext>
            </a:extLst>
          </p:cNvPr>
          <p:cNvSpPr/>
          <p:nvPr/>
        </p:nvSpPr>
        <p:spPr bwMode="white">
          <a:xfrm>
            <a:off x="4386888" y="3481709"/>
            <a:ext cx="5111883" cy="42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4526293-F780-A423-EE9A-A729FF706320}"/>
              </a:ext>
            </a:extLst>
          </p:cNvPr>
          <p:cNvSpPr/>
          <p:nvPr/>
        </p:nvSpPr>
        <p:spPr bwMode="white">
          <a:xfrm>
            <a:off x="1206530" y="4323567"/>
            <a:ext cx="1382040" cy="43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C74E6C58-23C8-8C54-8887-696DD0686C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203" t="48697" r="27420"/>
          <a:stretch>
            <a:fillRect/>
          </a:stretch>
        </p:blipFill>
        <p:spPr>
          <a:xfrm>
            <a:off x="4524364" y="4291689"/>
            <a:ext cx="3714776" cy="256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21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0E7EA55-1641-B592-5D8A-E5A62555B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4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F93426F-A63C-2EB4-A1C6-AA22B1170FDA}"/>
              </a:ext>
            </a:extLst>
          </p:cNvPr>
          <p:cNvSpPr/>
          <p:nvPr/>
        </p:nvSpPr>
        <p:spPr bwMode="white">
          <a:xfrm>
            <a:off x="10328916" y="2699920"/>
            <a:ext cx="342770" cy="38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63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2265740-ECD2-27AA-0CE7-AA697159C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0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2EA8ED0-806B-B526-C570-19E6D5EBFDF7}"/>
              </a:ext>
            </a:extLst>
          </p:cNvPr>
          <p:cNvSpPr/>
          <p:nvPr/>
        </p:nvSpPr>
        <p:spPr bwMode="white">
          <a:xfrm>
            <a:off x="10233702" y="5286847"/>
            <a:ext cx="428463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079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ACBF2B-9555-5518-3611-4D486E03F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522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119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1684970-B70F-03B0-6E18-B947E2146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426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4A7FE52-148F-1C5C-E6BB-E812C4C9F07F}"/>
              </a:ext>
            </a:extLst>
          </p:cNvPr>
          <p:cNvSpPr/>
          <p:nvPr/>
        </p:nvSpPr>
        <p:spPr bwMode="white">
          <a:xfrm>
            <a:off x="8757884" y="3615163"/>
            <a:ext cx="1104483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F96BE68-196F-C8A6-7CCA-3D630462C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85794"/>
            <a:ext cx="96556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A33412C-7284-029A-C86B-FE15416E1913}"/>
              </a:ext>
            </a:extLst>
          </p:cNvPr>
          <p:cNvSpPr/>
          <p:nvPr/>
        </p:nvSpPr>
        <p:spPr bwMode="white">
          <a:xfrm>
            <a:off x="9026706" y="3764433"/>
            <a:ext cx="324285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098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AC79FD-AC45-17EB-3586-E8D7798CB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478" y="685686"/>
            <a:ext cx="11340000" cy="4032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22DA844-B142-F35E-BF77-52FD00B87F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000" y="4667878"/>
            <a:ext cx="11340000" cy="204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416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B6A388-2EF3-8F02-A93C-673B62626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94" y="828562"/>
            <a:ext cx="10121986" cy="36005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17EFCE6-8451-BAAF-7385-216D07A9633B}"/>
              </a:ext>
            </a:extLst>
          </p:cNvPr>
          <p:cNvSpPr/>
          <p:nvPr/>
        </p:nvSpPr>
        <p:spPr bwMode="white">
          <a:xfrm>
            <a:off x="6024562" y="1928802"/>
            <a:ext cx="785818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5B7FFAB-B471-347A-E9E5-B8669BAECACE}"/>
              </a:ext>
            </a:extLst>
          </p:cNvPr>
          <p:cNvSpPr/>
          <p:nvPr/>
        </p:nvSpPr>
        <p:spPr bwMode="white">
          <a:xfrm>
            <a:off x="3595670" y="2786058"/>
            <a:ext cx="1152090" cy="5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D2BF78E-77E4-841B-A3AF-7D061D8A0DED}"/>
              </a:ext>
            </a:extLst>
          </p:cNvPr>
          <p:cNvSpPr/>
          <p:nvPr/>
        </p:nvSpPr>
        <p:spPr bwMode="white">
          <a:xfrm>
            <a:off x="7953388" y="2786058"/>
            <a:ext cx="1123526" cy="48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F5E2B0B9-084F-D410-91FA-A9FE679FB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56837" y="1000108"/>
            <a:ext cx="3282963" cy="32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792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4E8EA63-4839-C8D9-49BA-84D9D5F3E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522" y="642918"/>
            <a:ext cx="11340000" cy="4039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8F20756-3E62-B225-2B1D-3EBB482DCC56}"/>
              </a:ext>
            </a:extLst>
          </p:cNvPr>
          <p:cNvSpPr/>
          <p:nvPr/>
        </p:nvSpPr>
        <p:spPr bwMode="white">
          <a:xfrm>
            <a:off x="7593401" y="4024927"/>
            <a:ext cx="542721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40B8C56-8FD3-3D4E-8490-5E9ED80B78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4297" y="3643314"/>
            <a:ext cx="3791419" cy="321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543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403017-7D85-CFDB-DF52-E3A9700463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857232"/>
            <a:ext cx="11340000" cy="4017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90D6418-D385-8A90-E361-089C7D983C3C}"/>
              </a:ext>
            </a:extLst>
          </p:cNvPr>
          <p:cNvSpPr/>
          <p:nvPr/>
        </p:nvSpPr>
        <p:spPr bwMode="white">
          <a:xfrm>
            <a:off x="5136986" y="2154977"/>
            <a:ext cx="980705" cy="45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4AFA033-CDD0-E135-992D-76004484E9D0}"/>
              </a:ext>
            </a:extLst>
          </p:cNvPr>
          <p:cNvSpPr/>
          <p:nvPr/>
        </p:nvSpPr>
        <p:spPr bwMode="white">
          <a:xfrm>
            <a:off x="8440916" y="3156912"/>
            <a:ext cx="1094962" cy="42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326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5993AD5-8805-F694-4DD2-B8682C1C2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14356"/>
            <a:ext cx="10022280" cy="40869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CA343C8-6D05-5042-13E5-BF8D6100AE5E}"/>
              </a:ext>
            </a:extLst>
          </p:cNvPr>
          <p:cNvSpPr/>
          <p:nvPr/>
        </p:nvSpPr>
        <p:spPr bwMode="white">
          <a:xfrm>
            <a:off x="4595802" y="4000504"/>
            <a:ext cx="571504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072B077A-7F4A-B70C-BC6A-5D340E81BC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3057" y="4429132"/>
            <a:ext cx="5424613" cy="228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203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27A4E0-2343-1991-42C3-BD69746CB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48836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479DE1B-9636-0EAD-7E1E-2A86219D7A8E}"/>
              </a:ext>
            </a:extLst>
          </p:cNvPr>
          <p:cNvSpPr/>
          <p:nvPr/>
        </p:nvSpPr>
        <p:spPr bwMode="white">
          <a:xfrm>
            <a:off x="5741568" y="1052668"/>
            <a:ext cx="1066397" cy="49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85DD9F1-D4B6-7F85-01DA-86200E2A68AF}"/>
              </a:ext>
            </a:extLst>
          </p:cNvPr>
          <p:cNvSpPr/>
          <p:nvPr/>
        </p:nvSpPr>
        <p:spPr bwMode="white">
          <a:xfrm>
            <a:off x="7055523" y="1928802"/>
            <a:ext cx="1183617" cy="62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B21D623-7518-8128-9E18-275C0DDD0728}"/>
              </a:ext>
            </a:extLst>
          </p:cNvPr>
          <p:cNvSpPr/>
          <p:nvPr/>
        </p:nvSpPr>
        <p:spPr bwMode="white">
          <a:xfrm>
            <a:off x="2799453" y="3000372"/>
            <a:ext cx="1224845" cy="55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D0A30AB-BAB0-158A-6E23-E0553F57686F}"/>
              </a:ext>
            </a:extLst>
          </p:cNvPr>
          <p:cNvSpPr/>
          <p:nvPr/>
        </p:nvSpPr>
        <p:spPr bwMode="white">
          <a:xfrm>
            <a:off x="8398042" y="4000504"/>
            <a:ext cx="2484304" cy="5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9A16EC34-B37D-0BE5-B1B1-DEAC2591023D}"/>
              </a:ext>
            </a:extLst>
          </p:cNvPr>
          <p:cNvSpPr/>
          <p:nvPr/>
        </p:nvSpPr>
        <p:spPr bwMode="white">
          <a:xfrm>
            <a:off x="485750" y="5058787"/>
            <a:ext cx="1704332" cy="47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F20663F4-0C17-A3BB-BD6F-3DC73D2AFF03}"/>
              </a:ext>
            </a:extLst>
          </p:cNvPr>
          <p:cNvSpPr/>
          <p:nvPr/>
        </p:nvSpPr>
        <p:spPr bwMode="white">
          <a:xfrm>
            <a:off x="2218647" y="5049249"/>
            <a:ext cx="3303929" cy="51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424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FA6079-7580-EDBA-2F65-D0C96054E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302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95FF30F-A424-F210-FBD2-7C0F08BFB6F6}"/>
              </a:ext>
            </a:extLst>
          </p:cNvPr>
          <p:cNvSpPr/>
          <p:nvPr/>
        </p:nvSpPr>
        <p:spPr bwMode="white">
          <a:xfrm>
            <a:off x="7950536" y="1214852"/>
            <a:ext cx="1152090" cy="44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2081136-1973-ED9B-EEBB-898E83992EDD}"/>
              </a:ext>
            </a:extLst>
          </p:cNvPr>
          <p:cNvSpPr/>
          <p:nvPr/>
        </p:nvSpPr>
        <p:spPr bwMode="white">
          <a:xfrm>
            <a:off x="5208370" y="3170436"/>
            <a:ext cx="447506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728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78900AB-8957-B17E-5368-BB37E13A7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369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21B02B-8584-8B5D-6BDA-E076C2A55280}"/>
              </a:ext>
            </a:extLst>
          </p:cNvPr>
          <p:cNvSpPr/>
          <p:nvPr/>
        </p:nvSpPr>
        <p:spPr bwMode="white">
          <a:xfrm>
            <a:off x="10288015" y="1100218"/>
            <a:ext cx="466549" cy="4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FE3BA2E-FBDB-A951-49DB-4D6595D91BED}"/>
              </a:ext>
            </a:extLst>
          </p:cNvPr>
          <p:cNvSpPr/>
          <p:nvPr/>
        </p:nvSpPr>
        <p:spPr bwMode="white">
          <a:xfrm>
            <a:off x="1252196" y="1857364"/>
            <a:ext cx="2189924" cy="66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766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A75B61-6A05-11FF-EBF4-350894D64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391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392447F-C162-D310-AAD0-2D2A3FB7AEB1}"/>
              </a:ext>
            </a:extLst>
          </p:cNvPr>
          <p:cNvSpPr/>
          <p:nvPr/>
        </p:nvSpPr>
        <p:spPr bwMode="white">
          <a:xfrm>
            <a:off x="6479450" y="1142984"/>
            <a:ext cx="2331194" cy="58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7007D7A-5AF0-DB81-9C8C-CF5E2E2BDDEC}"/>
              </a:ext>
            </a:extLst>
          </p:cNvPr>
          <p:cNvSpPr/>
          <p:nvPr/>
        </p:nvSpPr>
        <p:spPr bwMode="white">
          <a:xfrm>
            <a:off x="10002372" y="2215261"/>
            <a:ext cx="447506" cy="4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E371E2F-9AFD-3576-1F99-97499D55CD22}"/>
              </a:ext>
            </a:extLst>
          </p:cNvPr>
          <p:cNvSpPr/>
          <p:nvPr/>
        </p:nvSpPr>
        <p:spPr bwMode="white">
          <a:xfrm>
            <a:off x="1604488" y="3071811"/>
            <a:ext cx="2419810" cy="55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BC574DBC-E0D8-124B-F623-13EDDF16C72A}"/>
              </a:ext>
            </a:extLst>
          </p:cNvPr>
          <p:cNvSpPr/>
          <p:nvPr/>
        </p:nvSpPr>
        <p:spPr bwMode="white">
          <a:xfrm>
            <a:off x="7917183" y="4140383"/>
            <a:ext cx="447506" cy="4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93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16C203-6A78-A49A-0B94-D06E638124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0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CAD1EAF-44DF-028D-3DA7-5FB88C57D3FC}"/>
              </a:ext>
            </a:extLst>
          </p:cNvPr>
          <p:cNvSpPr/>
          <p:nvPr/>
        </p:nvSpPr>
        <p:spPr bwMode="white">
          <a:xfrm>
            <a:off x="9072090" y="2082541"/>
            <a:ext cx="2161359" cy="4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2439734-F2C4-E5D6-FD50-F481DA4AC81E}"/>
              </a:ext>
            </a:extLst>
          </p:cNvPr>
          <p:cNvSpPr/>
          <p:nvPr/>
        </p:nvSpPr>
        <p:spPr bwMode="white">
          <a:xfrm>
            <a:off x="1778690" y="3055277"/>
            <a:ext cx="437984" cy="4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6CBC405-6BC4-01C2-3449-C382FF64B273}"/>
              </a:ext>
            </a:extLst>
          </p:cNvPr>
          <p:cNvSpPr/>
          <p:nvPr/>
        </p:nvSpPr>
        <p:spPr bwMode="white">
          <a:xfrm>
            <a:off x="10205138" y="3999402"/>
            <a:ext cx="1066397" cy="49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BE5757A-7B0F-2C35-618C-82B21C5A7866}"/>
              </a:ext>
            </a:extLst>
          </p:cNvPr>
          <p:cNvSpPr/>
          <p:nvPr/>
        </p:nvSpPr>
        <p:spPr bwMode="white">
          <a:xfrm>
            <a:off x="1769168" y="4929198"/>
            <a:ext cx="1897940" cy="50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615D37F6-6426-A267-345D-4BE77906E150}"/>
              </a:ext>
            </a:extLst>
          </p:cNvPr>
          <p:cNvSpPr/>
          <p:nvPr/>
        </p:nvSpPr>
        <p:spPr bwMode="white">
          <a:xfrm>
            <a:off x="5044534" y="4962601"/>
            <a:ext cx="2180403" cy="5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08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2122A27-2FC1-5DF2-3EF3-FB63569A1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1057159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3130026-CE79-D7D1-6FDF-E6BACCD70CBF}"/>
              </a:ext>
            </a:extLst>
          </p:cNvPr>
          <p:cNvSpPr/>
          <p:nvPr/>
        </p:nvSpPr>
        <p:spPr bwMode="white">
          <a:xfrm>
            <a:off x="9692555" y="4274635"/>
            <a:ext cx="399430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02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09780B-56A0-AC9B-5528-0DE2802EA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33806"/>
            <a:ext cx="10165156" cy="2858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E510BD4-56AB-8333-B9D9-FC014D86EB5B}"/>
              </a:ext>
            </a:extLst>
          </p:cNvPr>
          <p:cNvSpPr/>
          <p:nvPr/>
        </p:nvSpPr>
        <p:spPr bwMode="white">
          <a:xfrm>
            <a:off x="9239272" y="1714488"/>
            <a:ext cx="714380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09A6FC3E-E661-A78D-5257-AE6A6639DD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942" y="3208046"/>
            <a:ext cx="10165156" cy="350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87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2BF070-54EA-5F48-A1E6-EB0CB7B6E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27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1AFE6FE-300F-0DE4-7283-25E10320BBA6}"/>
              </a:ext>
            </a:extLst>
          </p:cNvPr>
          <p:cNvSpPr/>
          <p:nvPr/>
        </p:nvSpPr>
        <p:spPr bwMode="white">
          <a:xfrm>
            <a:off x="1521612" y="3111122"/>
            <a:ext cx="3237279" cy="4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BF60C10-4887-FAC8-890D-B36EE8676A8B}"/>
              </a:ext>
            </a:extLst>
          </p:cNvPr>
          <p:cNvSpPr/>
          <p:nvPr/>
        </p:nvSpPr>
        <p:spPr bwMode="white">
          <a:xfrm>
            <a:off x="2597530" y="5945175"/>
            <a:ext cx="1141015" cy="55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872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2024-10-11T01:38:17Z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