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3234FB-716B-B7BC-93E3-607F3D856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363" y="2147708"/>
            <a:ext cx="6973273" cy="2562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6C4F3-90B2-CCF3-7F70-A5C285104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6238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50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CD592-89C0-61B8-8802-B8D5F8536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1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48241C-FBC9-7882-4307-289C3449C14C}"/>
              </a:ext>
            </a:extLst>
          </p:cNvPr>
          <p:cNvSpPr/>
          <p:nvPr/>
        </p:nvSpPr>
        <p:spPr bwMode="white">
          <a:xfrm>
            <a:off x="10347959" y="2129886"/>
            <a:ext cx="371335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8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53722-AFF0-0B4C-41AD-9CA94DB56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71888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9FAF9B-448A-EE90-D3BC-1CB14ECE2A9A}"/>
              </a:ext>
            </a:extLst>
          </p:cNvPr>
          <p:cNvSpPr/>
          <p:nvPr/>
        </p:nvSpPr>
        <p:spPr bwMode="white">
          <a:xfrm>
            <a:off x="9956269" y="5012696"/>
            <a:ext cx="341997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16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3192A-4C74-2DAF-461B-91AFD4B7B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32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73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5F4A5-05FB-4ACB-04DA-99CF84758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B82D2-CC44-5258-5DA3-989E941BD6B4}"/>
              </a:ext>
            </a:extLst>
          </p:cNvPr>
          <p:cNvSpPr/>
          <p:nvPr/>
        </p:nvSpPr>
        <p:spPr bwMode="white">
          <a:xfrm>
            <a:off x="10233702" y="4037307"/>
            <a:ext cx="428463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0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BF8E3-5E6E-08CF-069D-CB8AB78DC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2E23EA-3DC6-96F7-5041-86C05283F788}"/>
              </a:ext>
            </a:extLst>
          </p:cNvPr>
          <p:cNvSpPr/>
          <p:nvPr/>
        </p:nvSpPr>
        <p:spPr bwMode="white">
          <a:xfrm>
            <a:off x="2778438" y="4092466"/>
            <a:ext cx="599848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52B85F-3C94-AB38-9C76-28FF53252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/>
          <a:stretch/>
        </p:blipFill>
        <p:spPr>
          <a:xfrm>
            <a:off x="5663952" y="3717032"/>
            <a:ext cx="2888718" cy="30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FDD85-57E1-475B-3CA0-138F6CE4A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4760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32734-C613-E523-9AEC-EBE6E35821B8}"/>
              </a:ext>
            </a:extLst>
          </p:cNvPr>
          <p:cNvSpPr/>
          <p:nvPr/>
        </p:nvSpPr>
        <p:spPr bwMode="white">
          <a:xfrm>
            <a:off x="3463329" y="3860074"/>
            <a:ext cx="1048495" cy="5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70C04-0C1E-2249-0166-DE09823267EF}"/>
              </a:ext>
            </a:extLst>
          </p:cNvPr>
          <p:cNvSpPr/>
          <p:nvPr/>
        </p:nvSpPr>
        <p:spPr bwMode="white">
          <a:xfrm>
            <a:off x="2892045" y="4795024"/>
            <a:ext cx="847405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D0E6AD-58F4-4AB5-E648-FA490AD4B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/>
          <a:stretch/>
        </p:blipFill>
        <p:spPr>
          <a:xfrm>
            <a:off x="6023992" y="4276143"/>
            <a:ext cx="4392488" cy="248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2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B4F3A-769A-C844-FF10-C8E97FF2B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5992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86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B8A8B-D816-0B04-F0E4-282E295F6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5524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2C46885-159C-A49A-E8BD-80241C03E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661248"/>
            <a:ext cx="11340000" cy="94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67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9FC82-A980-9CB6-1BCE-B5523C9D4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84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36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6EF15-4335-BB80-CC7D-BB62BDC9D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664FF-69FF-B9AD-31CC-7648ACAFFF62}"/>
              </a:ext>
            </a:extLst>
          </p:cNvPr>
          <p:cNvSpPr/>
          <p:nvPr/>
        </p:nvSpPr>
        <p:spPr bwMode="white">
          <a:xfrm>
            <a:off x="8262770" y="2523130"/>
            <a:ext cx="1047355" cy="43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4347B9-79C2-7434-1947-82A1D3AEA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11880"/>
            <a:ext cx="9480416" cy="39674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253656-9F54-BE1E-FBC4-48535914D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68"/>
          <a:stretch/>
        </p:blipFill>
        <p:spPr>
          <a:xfrm>
            <a:off x="6240016" y="1196752"/>
            <a:ext cx="5832648" cy="37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168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B7DA5-4733-6098-0457-74233DAD7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26440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92C191-158E-6DF7-EBB6-A0472F5088FC}"/>
              </a:ext>
            </a:extLst>
          </p:cNvPr>
          <p:cNvSpPr/>
          <p:nvPr/>
        </p:nvSpPr>
        <p:spPr bwMode="white">
          <a:xfrm>
            <a:off x="407368" y="3665124"/>
            <a:ext cx="10297144" cy="286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26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C2464-8E1E-2AB0-FA8F-83FA0E08B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48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63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DBE3D-E484-1547-C7EC-5A7B59214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028321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9EA971C-2126-2B0A-1756-1EB8DFFDFAF9}"/>
              </a:ext>
            </a:extLst>
          </p:cNvPr>
          <p:cNvSpPr/>
          <p:nvPr/>
        </p:nvSpPr>
        <p:spPr bwMode="white">
          <a:xfrm>
            <a:off x="479376" y="1916832"/>
            <a:ext cx="9397631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32C406-32DD-5D62-94CF-9045F1B97B70}"/>
              </a:ext>
            </a:extLst>
          </p:cNvPr>
          <p:cNvSpPr/>
          <p:nvPr/>
        </p:nvSpPr>
        <p:spPr bwMode="white">
          <a:xfrm>
            <a:off x="479376" y="3715774"/>
            <a:ext cx="9397631" cy="129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1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644E0-ADB9-8CF2-B4A1-C844AA8BE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62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15669-F7A4-7078-A9B2-56F49952BA24}"/>
              </a:ext>
            </a:extLst>
          </p:cNvPr>
          <p:cNvSpPr/>
          <p:nvPr/>
        </p:nvSpPr>
        <p:spPr bwMode="white">
          <a:xfrm>
            <a:off x="8829653" y="2973188"/>
            <a:ext cx="1133047" cy="4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51036-F3D3-5F97-D005-09CD25A2D5C3}"/>
              </a:ext>
            </a:extLst>
          </p:cNvPr>
          <p:cNvSpPr/>
          <p:nvPr/>
        </p:nvSpPr>
        <p:spPr bwMode="white">
          <a:xfrm>
            <a:off x="2207568" y="3764699"/>
            <a:ext cx="1257366" cy="6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A6B65-68D8-744E-6FF7-C56ED179D6BB}"/>
              </a:ext>
            </a:extLst>
          </p:cNvPr>
          <p:cNvSpPr/>
          <p:nvPr/>
        </p:nvSpPr>
        <p:spPr bwMode="white">
          <a:xfrm>
            <a:off x="6230307" y="3907452"/>
            <a:ext cx="1152090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9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7AC5A-2E56-3FB8-7DA5-48732E396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672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85079-C391-5BFD-0A51-257F64C8381E}"/>
              </a:ext>
            </a:extLst>
          </p:cNvPr>
          <p:cNvSpPr/>
          <p:nvPr/>
        </p:nvSpPr>
        <p:spPr bwMode="white">
          <a:xfrm>
            <a:off x="9840416" y="908720"/>
            <a:ext cx="1167301" cy="4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74587-E79A-E091-CB99-84974E4EDB22}"/>
              </a:ext>
            </a:extLst>
          </p:cNvPr>
          <p:cNvSpPr/>
          <p:nvPr/>
        </p:nvSpPr>
        <p:spPr bwMode="white">
          <a:xfrm>
            <a:off x="1159900" y="1899492"/>
            <a:ext cx="154252" cy="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0DEE71-E453-EF91-DED3-D775C4A59D5D}"/>
              </a:ext>
            </a:extLst>
          </p:cNvPr>
          <p:cNvSpPr/>
          <p:nvPr/>
        </p:nvSpPr>
        <p:spPr bwMode="white">
          <a:xfrm>
            <a:off x="1023795" y="1999411"/>
            <a:ext cx="480903" cy="29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B39F56-0433-01E3-ECE3-A7AF8A41A40E}"/>
              </a:ext>
            </a:extLst>
          </p:cNvPr>
          <p:cNvSpPr/>
          <p:nvPr/>
        </p:nvSpPr>
        <p:spPr bwMode="white">
          <a:xfrm>
            <a:off x="6803715" y="1899492"/>
            <a:ext cx="1025323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410085-1189-DDAB-5F34-276FBA2FDBC7}"/>
              </a:ext>
            </a:extLst>
          </p:cNvPr>
          <p:cNvSpPr/>
          <p:nvPr/>
        </p:nvSpPr>
        <p:spPr bwMode="white">
          <a:xfrm>
            <a:off x="1343472" y="2708921"/>
            <a:ext cx="2266315" cy="51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3D8E45-BA97-8343-E3D5-72B012BDC2F5}"/>
              </a:ext>
            </a:extLst>
          </p:cNvPr>
          <p:cNvSpPr/>
          <p:nvPr/>
        </p:nvSpPr>
        <p:spPr bwMode="white">
          <a:xfrm>
            <a:off x="5282843" y="4480345"/>
            <a:ext cx="2152524" cy="5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4D11A3-583D-9D33-899C-8A94C2121E4A}"/>
              </a:ext>
            </a:extLst>
          </p:cNvPr>
          <p:cNvSpPr/>
          <p:nvPr/>
        </p:nvSpPr>
        <p:spPr bwMode="white">
          <a:xfrm>
            <a:off x="5375920" y="5373216"/>
            <a:ext cx="36724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8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CCBE5-4AF7-B804-D314-2DD3B2FEA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54406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33411-CCF1-2D83-C633-AD4806E2630E}"/>
              </a:ext>
            </a:extLst>
          </p:cNvPr>
          <p:cNvSpPr/>
          <p:nvPr/>
        </p:nvSpPr>
        <p:spPr bwMode="white">
          <a:xfrm>
            <a:off x="9911494" y="4212818"/>
            <a:ext cx="398389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4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4B22B-24BF-C884-418A-E1253A408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4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836DC3-1851-299C-73D7-4D6886BF7A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4077072"/>
            <a:ext cx="5736000" cy="260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54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12149-6D7E-EE7A-7DC2-49275CD3A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AC787-2DA1-229E-809C-D0C4A404E46B}"/>
              </a:ext>
            </a:extLst>
          </p:cNvPr>
          <p:cNvSpPr/>
          <p:nvPr/>
        </p:nvSpPr>
        <p:spPr bwMode="white">
          <a:xfrm>
            <a:off x="5929375" y="2057864"/>
            <a:ext cx="1085440" cy="4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6AE6FD-7887-82DD-B050-4CA6ED757E26}"/>
              </a:ext>
            </a:extLst>
          </p:cNvPr>
          <p:cNvSpPr/>
          <p:nvPr/>
        </p:nvSpPr>
        <p:spPr bwMode="white">
          <a:xfrm>
            <a:off x="4244085" y="3202695"/>
            <a:ext cx="304685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2F8C3E-1E25-F000-EAE0-3D3A681E20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1"/>
          <a:stretch/>
        </p:blipFill>
        <p:spPr>
          <a:xfrm>
            <a:off x="7320136" y="3717032"/>
            <a:ext cx="3024336" cy="295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9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2FFA5-2AD8-4167-8A42-117908071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18890B-42BE-F740-CB80-53E5894DEE27}"/>
              </a:ext>
            </a:extLst>
          </p:cNvPr>
          <p:cNvSpPr/>
          <p:nvPr/>
        </p:nvSpPr>
        <p:spPr bwMode="white">
          <a:xfrm>
            <a:off x="10091837" y="1295434"/>
            <a:ext cx="323727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B6B0E7-9870-D198-F708-A1D6E11D0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4"/>
          <a:stretch/>
        </p:blipFill>
        <p:spPr>
          <a:xfrm>
            <a:off x="4799856" y="3068960"/>
            <a:ext cx="3482897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2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EC1AC-EFA7-AEA5-8714-43C7630C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9227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5C5A3-4CBB-51A3-ABD9-9EDEA61A22AA}"/>
              </a:ext>
            </a:extLst>
          </p:cNvPr>
          <p:cNvSpPr/>
          <p:nvPr/>
        </p:nvSpPr>
        <p:spPr bwMode="white">
          <a:xfrm>
            <a:off x="10136536" y="5815408"/>
            <a:ext cx="348501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