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49" r:id="rId4"/>
    <p:sldId id="348" r:id="rId5"/>
    <p:sldId id="347" r:id="rId6"/>
    <p:sldId id="345" r:id="rId7"/>
    <p:sldId id="343" r:id="rId8"/>
    <p:sldId id="342" r:id="rId9"/>
    <p:sldId id="341" r:id="rId10"/>
    <p:sldId id="340" r:id="rId11"/>
    <p:sldId id="339" r:id="rId12"/>
    <p:sldId id="338" r:id="rId13"/>
    <p:sldId id="336" r:id="rId14"/>
    <p:sldId id="350" r:id="rId15"/>
    <p:sldId id="335" r:id="rId16"/>
    <p:sldId id="351" r:id="rId17"/>
    <p:sldId id="352" r:id="rId18"/>
    <p:sldId id="333" r:id="rId19"/>
    <p:sldId id="332" r:id="rId20"/>
    <p:sldId id="331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185" autoAdjust="0"/>
  </p:normalViewPr>
  <p:slideViewPr>
    <p:cSldViewPr showGuides="1">
      <p:cViewPr varScale="1">
        <p:scale>
          <a:sx n="104" d="100"/>
          <a:sy n="104" d="100"/>
        </p:scale>
        <p:origin x="156" y="6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0180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81DF4A3-4E8D-BAC9-4A30-C9633C58EC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389" y="2952683"/>
            <a:ext cx="7135221" cy="9526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DA2FF8-9287-D642-6BD0-8AC0EF37C8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1052736"/>
            <a:ext cx="8544312" cy="478980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6C16565-339A-4A29-E9A2-D75E918150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1" y="1196752"/>
            <a:ext cx="7915289" cy="4853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482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AE488E-D894-9628-A103-825A4C43A8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96752"/>
            <a:ext cx="11340000" cy="3862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7074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1DDFAE-F0DA-3E19-3A96-97EAE8544D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340000" cy="19369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A2ABE4-AE95-EEE4-68CE-868D17A91AB2}"/>
              </a:ext>
            </a:extLst>
          </p:cNvPr>
          <p:cNvSpPr/>
          <p:nvPr/>
        </p:nvSpPr>
        <p:spPr bwMode="white">
          <a:xfrm>
            <a:off x="2427100" y="2114972"/>
            <a:ext cx="2948819" cy="52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57C0BBF-26E0-2FAD-D183-9A5AA7061B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2978062"/>
            <a:ext cx="11340000" cy="115043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706C918-DD7F-8DE6-F35F-AE55558C79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1824" y="2980994"/>
            <a:ext cx="3081489" cy="3157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659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E8BCF5-E2CE-B988-6B91-94FFFFA315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9F4202-EBF6-99F8-01EF-59F1E5331B81}"/>
              </a:ext>
            </a:extLst>
          </p:cNvPr>
          <p:cNvSpPr/>
          <p:nvPr/>
        </p:nvSpPr>
        <p:spPr bwMode="white">
          <a:xfrm>
            <a:off x="1150277" y="5855294"/>
            <a:ext cx="2161360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892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8A77184B-6FA7-5FDE-0CAE-64E2B27A1C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1268760"/>
            <a:ext cx="4712994" cy="493787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DA3DA68-30C0-0B66-1365-A3C20E762D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1364048"/>
            <a:ext cx="4712994" cy="5075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440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872828-5931-707C-15EF-4A899D1050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39"/>
          <a:stretch/>
        </p:blipFill>
        <p:spPr>
          <a:xfrm>
            <a:off x="504015" y="827992"/>
            <a:ext cx="11468314" cy="38971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31C709-00FA-14B2-2B26-4D6AFCFC267C}"/>
              </a:ext>
            </a:extLst>
          </p:cNvPr>
          <p:cNvSpPr/>
          <p:nvPr/>
        </p:nvSpPr>
        <p:spPr bwMode="white">
          <a:xfrm>
            <a:off x="1703511" y="3933056"/>
            <a:ext cx="144016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D3E0502-3293-5429-AA1B-67A4BB9646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3861048"/>
            <a:ext cx="3532308" cy="2540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321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872828-5931-707C-15EF-4A899D1050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88" b="23889"/>
          <a:stretch/>
        </p:blipFill>
        <p:spPr>
          <a:xfrm>
            <a:off x="695400" y="908721"/>
            <a:ext cx="10945216" cy="18002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29C4C7A-E09A-E447-BD0D-DB8831EAB5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7566" y="2636912"/>
            <a:ext cx="3880884" cy="404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5902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53B2363-F25A-6A6D-EFA2-532171C057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602222"/>
            <a:ext cx="10873208" cy="372945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1A872828-5931-707C-15EF-4A899D1050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111"/>
          <a:stretch/>
        </p:blipFill>
        <p:spPr>
          <a:xfrm>
            <a:off x="-168696" y="918572"/>
            <a:ext cx="10945216" cy="176079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44B2AC4-34DB-B788-E646-1A31D88869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40417" y="1253920"/>
            <a:ext cx="2304256" cy="16861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50FC09-914F-0CEA-0D30-3AEB8F1AC92A}"/>
              </a:ext>
            </a:extLst>
          </p:cNvPr>
          <p:cNvSpPr/>
          <p:nvPr/>
        </p:nvSpPr>
        <p:spPr bwMode="white">
          <a:xfrm>
            <a:off x="8976320" y="4690453"/>
            <a:ext cx="86409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8E75AD-DB44-D3F9-3A09-4CCE139F7CEA}"/>
              </a:ext>
            </a:extLst>
          </p:cNvPr>
          <p:cNvSpPr/>
          <p:nvPr/>
        </p:nvSpPr>
        <p:spPr bwMode="white">
          <a:xfrm>
            <a:off x="574614" y="5648620"/>
            <a:ext cx="1776970" cy="481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10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AFE2AC-CEC5-2B9B-715E-C998EF0163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1584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A89509-2E63-112E-7AFF-F4D33826E6A5}"/>
              </a:ext>
            </a:extLst>
          </p:cNvPr>
          <p:cNvSpPr/>
          <p:nvPr/>
        </p:nvSpPr>
        <p:spPr bwMode="white">
          <a:xfrm>
            <a:off x="10200938" y="6108674"/>
            <a:ext cx="357852" cy="38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550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964609-049A-C6D8-B3A7-3815C4402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973298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3295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E951C1-8189-C634-2F66-959BCD7D71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945273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9D3093-CBC2-9EA9-917C-ED6FC0D4A417}"/>
              </a:ext>
            </a:extLst>
          </p:cNvPr>
          <p:cNvSpPr/>
          <p:nvPr/>
        </p:nvSpPr>
        <p:spPr bwMode="white">
          <a:xfrm>
            <a:off x="8845342" y="6220343"/>
            <a:ext cx="309535" cy="31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96655C-3F08-BAD6-72E2-AF743FE6F7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22197"/>
            <a:ext cx="10056480" cy="197243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BB56B60-24A7-2C25-15F2-F55552BAC7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348880"/>
            <a:ext cx="10056480" cy="4277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128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780512-3012-5EBE-BD95-7F1E9A8E3C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63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FF71C1-2474-DB3A-2BC5-87CC1B811401}"/>
              </a:ext>
            </a:extLst>
          </p:cNvPr>
          <p:cNvSpPr/>
          <p:nvPr/>
        </p:nvSpPr>
        <p:spPr bwMode="white">
          <a:xfrm>
            <a:off x="10338438" y="5105594"/>
            <a:ext cx="371335" cy="400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448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06C73E-4828-B8F5-8065-C3BA33ED28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764704"/>
            <a:ext cx="11340000" cy="5843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7984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1265AC-AE89-BB30-8E13-AB0F0ADFD8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836712"/>
            <a:ext cx="11340000" cy="574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825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45C4BB-EB9A-641E-D097-1AB634A892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1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1215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C0E881-554E-946C-2B22-299063983D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95326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E06274-C76A-3826-38CB-B334F1F8B84F}"/>
              </a:ext>
            </a:extLst>
          </p:cNvPr>
          <p:cNvSpPr/>
          <p:nvPr/>
        </p:nvSpPr>
        <p:spPr bwMode="white">
          <a:xfrm>
            <a:off x="1151620" y="1124908"/>
            <a:ext cx="264127" cy="32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5E7433-A8C1-D0B8-7830-EED10DF039A4}"/>
              </a:ext>
            </a:extLst>
          </p:cNvPr>
          <p:cNvSpPr/>
          <p:nvPr/>
        </p:nvSpPr>
        <p:spPr bwMode="white">
          <a:xfrm>
            <a:off x="7394633" y="1100892"/>
            <a:ext cx="360173" cy="368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72B66E-3903-2780-EC0B-C3D62C2A0E63}"/>
              </a:ext>
            </a:extLst>
          </p:cNvPr>
          <p:cNvSpPr/>
          <p:nvPr/>
        </p:nvSpPr>
        <p:spPr bwMode="white">
          <a:xfrm>
            <a:off x="7378625" y="2636912"/>
            <a:ext cx="102163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984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D78A71-F9CB-29A9-127F-52991B1F8E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4651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1094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2E08C5-71AF-A962-06C5-D2FC777BEA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949707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8556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BBDF66-920A-F67F-96EE-D4CBE1E539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20688"/>
            <a:ext cx="11340000" cy="43387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23AEFF-0321-67B4-F42A-85AF09D8D24C}"/>
              </a:ext>
            </a:extLst>
          </p:cNvPr>
          <p:cNvSpPr/>
          <p:nvPr/>
        </p:nvSpPr>
        <p:spPr bwMode="white">
          <a:xfrm>
            <a:off x="10337788" y="4024963"/>
            <a:ext cx="380856" cy="390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C2F24C2-1B76-1C5D-BE4E-753D9F059B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3645024"/>
            <a:ext cx="6468400" cy="3112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411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D2B75A-B384-BDF8-6382-91F279ECBA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35545"/>
            <a:ext cx="11340000" cy="191739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7B1EE7B-A58B-3F1F-7DAB-6EB3C8A0BE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852936"/>
            <a:ext cx="11340000" cy="3222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2355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CD81CA-58A3-E400-757A-87346650DC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418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7894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B41383-609B-6DF4-F174-62B8FC83CE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4033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1121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F86A0E-6F89-65DD-350E-B23D446075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925459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72109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</Words>
  <Application>Microsoft Office PowerPoint</Application>
  <PresentationFormat>宽屏</PresentationFormat>
  <Paragraphs>1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2024-10-11T16:17:03Z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