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4" r:id="rId20"/>
    <p:sldId id="333" r:id="rId21"/>
    <p:sldId id="332" r:id="rId22"/>
    <p:sldId id="331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16" autoAdjust="0"/>
    <p:restoredTop sz="94660"/>
  </p:normalViewPr>
  <p:slideViewPr>
    <p:cSldViewPr showGuides="1">
      <p:cViewPr varScale="1">
        <p:scale>
          <a:sx n="93" d="100"/>
          <a:sy n="93" d="100"/>
        </p:scale>
        <p:origin x="80" y="3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3325" y="3043238"/>
            <a:ext cx="47053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266BF-E71E-A6A8-3D0A-5587B1D4E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1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A4B6E-C0BD-F9CC-4040-ECABAE954E68}"/>
              </a:ext>
            </a:extLst>
          </p:cNvPr>
          <p:cNvSpPr/>
          <p:nvPr/>
        </p:nvSpPr>
        <p:spPr bwMode="white">
          <a:xfrm>
            <a:off x="10367002" y="2223565"/>
            <a:ext cx="342770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00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0792D-4B9B-437B-D009-4454808E9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16" y="1285860"/>
            <a:ext cx="11340000" cy="384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11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943E0-BB36-2142-EEA1-CEB4B4942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9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484CAB-C595-AE99-5898-8483D4B63A13}"/>
              </a:ext>
            </a:extLst>
          </p:cNvPr>
          <p:cNvSpPr/>
          <p:nvPr/>
        </p:nvSpPr>
        <p:spPr bwMode="white">
          <a:xfrm>
            <a:off x="1788211" y="3204707"/>
            <a:ext cx="2865944" cy="42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8330" y="3000372"/>
            <a:ext cx="501385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7569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B6932-D1F8-CE04-5373-F0A6CE34C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28474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17DD09-836C-E990-D625-BDAFCF525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1" b="64806"/>
          <a:stretch>
            <a:fillRect/>
          </a:stretch>
        </p:blipFill>
        <p:spPr>
          <a:xfrm>
            <a:off x="666712" y="3857628"/>
            <a:ext cx="3000396" cy="135732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817DD09-836C-E990-D625-BDAFCF525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3" r="24850"/>
          <a:stretch>
            <a:fillRect/>
          </a:stretch>
        </p:blipFill>
        <p:spPr>
          <a:xfrm>
            <a:off x="6167438" y="2857496"/>
            <a:ext cx="5500726" cy="385669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5999" y="3003536"/>
            <a:ext cx="5304687" cy="349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484CAB-C595-AE99-5898-8483D4B63A13}"/>
              </a:ext>
            </a:extLst>
          </p:cNvPr>
          <p:cNvSpPr/>
          <p:nvPr/>
        </p:nvSpPr>
        <p:spPr bwMode="white">
          <a:xfrm>
            <a:off x="380960" y="4214818"/>
            <a:ext cx="3429024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5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608E1-BB9E-B006-79C0-653BA5AFB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5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389B0-6C3A-82C3-FD95-351CB420B0DF}"/>
              </a:ext>
            </a:extLst>
          </p:cNvPr>
          <p:cNvSpPr/>
          <p:nvPr/>
        </p:nvSpPr>
        <p:spPr bwMode="white">
          <a:xfrm>
            <a:off x="10309874" y="3302548"/>
            <a:ext cx="361813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52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E561D-76B3-C67E-C6B1-5200A7692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1285860"/>
            <a:ext cx="11340000" cy="374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6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20E83-41EA-C161-051D-E5B67CE5C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714356"/>
            <a:ext cx="95493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64209-7FB0-73DB-8197-52809ADBEFAF}"/>
              </a:ext>
            </a:extLst>
          </p:cNvPr>
          <p:cNvSpPr/>
          <p:nvPr/>
        </p:nvSpPr>
        <p:spPr bwMode="white">
          <a:xfrm>
            <a:off x="8084732" y="3483795"/>
            <a:ext cx="384861" cy="37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2B3165-27AF-D08A-8992-200BE5760532}"/>
              </a:ext>
            </a:extLst>
          </p:cNvPr>
          <p:cNvSpPr/>
          <p:nvPr/>
        </p:nvSpPr>
        <p:spPr bwMode="white">
          <a:xfrm>
            <a:off x="6849972" y="4302585"/>
            <a:ext cx="898006" cy="39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0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7020D-879C-5252-BBAA-65EA57C2A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642918"/>
            <a:ext cx="11340000" cy="3456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37C6B-8B83-BF25-DAE7-17247CEF0E1E}"/>
              </a:ext>
            </a:extLst>
          </p:cNvPr>
          <p:cNvSpPr/>
          <p:nvPr/>
        </p:nvSpPr>
        <p:spPr bwMode="white">
          <a:xfrm>
            <a:off x="10330834" y="3499763"/>
            <a:ext cx="371334" cy="3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35CB7DF-A0DD-3E82-CA5D-C229A16B5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74" y="3929066"/>
            <a:ext cx="3929090" cy="278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3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AF92F-DED4-D896-C723-6A871C089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71546"/>
            <a:ext cx="11340000" cy="39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420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551F7-9B39-8E98-AF91-510349080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5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F451BD-CA40-0A18-E7E8-E69F1173E2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60" y="3000372"/>
            <a:ext cx="4378678" cy="342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68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EC915-485F-7980-AB7A-5FE7189D0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714356"/>
            <a:ext cx="952687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E4997E-6486-1552-FB52-E6B3C0DD67FC}"/>
              </a:ext>
            </a:extLst>
          </p:cNvPr>
          <p:cNvSpPr/>
          <p:nvPr/>
        </p:nvSpPr>
        <p:spPr bwMode="white">
          <a:xfrm>
            <a:off x="1952597" y="3500438"/>
            <a:ext cx="3357586" cy="56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9EECBB-9C4C-4112-8628-CF0D81BD17CD}"/>
              </a:ext>
            </a:extLst>
          </p:cNvPr>
          <p:cNvSpPr/>
          <p:nvPr/>
        </p:nvSpPr>
        <p:spPr bwMode="white">
          <a:xfrm>
            <a:off x="4459369" y="4428888"/>
            <a:ext cx="911891" cy="38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9BCCB9-69C5-25AC-6FEB-B9B64E203262}"/>
              </a:ext>
            </a:extLst>
          </p:cNvPr>
          <p:cNvSpPr/>
          <p:nvPr/>
        </p:nvSpPr>
        <p:spPr bwMode="white">
          <a:xfrm>
            <a:off x="6139170" y="5205417"/>
            <a:ext cx="1695798" cy="39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34FE2-1C87-DCFF-142E-BB10DAB9A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642918"/>
            <a:ext cx="11340000" cy="5766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AE81DC-6F3F-2CF2-66D2-F15AC7607397}"/>
              </a:ext>
            </a:extLst>
          </p:cNvPr>
          <p:cNvSpPr/>
          <p:nvPr/>
        </p:nvSpPr>
        <p:spPr bwMode="white">
          <a:xfrm>
            <a:off x="9711997" y="1939204"/>
            <a:ext cx="342770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64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CA382-FDD0-851D-A5F8-3608BB861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1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83FD1-CB8A-A065-0B6E-30094C8C249C}"/>
              </a:ext>
            </a:extLst>
          </p:cNvPr>
          <p:cNvSpPr/>
          <p:nvPr/>
        </p:nvSpPr>
        <p:spPr bwMode="white">
          <a:xfrm>
            <a:off x="9700503" y="2140604"/>
            <a:ext cx="1066397" cy="46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CA8B77-D65E-746A-FB03-D503D1AEA8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298" y="3571876"/>
            <a:ext cx="4378678" cy="310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4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E1FC6-A167-7D02-07C6-A8FDBDC42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2863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1DB09C-26A8-D317-1466-E9C69AA9A5CA}"/>
              </a:ext>
            </a:extLst>
          </p:cNvPr>
          <p:cNvSpPr/>
          <p:nvPr/>
        </p:nvSpPr>
        <p:spPr bwMode="white">
          <a:xfrm>
            <a:off x="8160007" y="2150630"/>
            <a:ext cx="1047355" cy="44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7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7B3CA-2FFD-B202-696A-46E6B2978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2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30D6E-8339-59F7-BB25-484B043C777D}"/>
              </a:ext>
            </a:extLst>
          </p:cNvPr>
          <p:cNvSpPr/>
          <p:nvPr/>
        </p:nvSpPr>
        <p:spPr bwMode="white">
          <a:xfrm>
            <a:off x="10262267" y="3109435"/>
            <a:ext cx="447506" cy="4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319484-49E2-7661-A763-D497D063C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670" y="3429000"/>
            <a:ext cx="4118490" cy="326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7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5B1F0-ED9F-2BB5-99DD-2C57CA6AB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57232"/>
            <a:ext cx="11340000" cy="2841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B38722-E7E1-E3AF-8B42-6BDFF9A696DC}"/>
              </a:ext>
            </a:extLst>
          </p:cNvPr>
          <p:cNvSpPr/>
          <p:nvPr/>
        </p:nvSpPr>
        <p:spPr bwMode="white">
          <a:xfrm>
            <a:off x="3032403" y="3022033"/>
            <a:ext cx="418942" cy="36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89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A1CA1-BC91-DF88-E223-0A9D1E701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857232"/>
            <a:ext cx="1078599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822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32D3C-09A7-9EDE-2ED6-8B06954B4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785794"/>
            <a:ext cx="11340000" cy="5854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51565-E12A-079E-82F8-F24B1305987D}"/>
              </a:ext>
            </a:extLst>
          </p:cNvPr>
          <p:cNvSpPr/>
          <p:nvPr/>
        </p:nvSpPr>
        <p:spPr bwMode="white">
          <a:xfrm>
            <a:off x="4161014" y="1081397"/>
            <a:ext cx="1637682" cy="4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FA63F7-5A59-C444-B117-174F136544CE}"/>
              </a:ext>
            </a:extLst>
          </p:cNvPr>
          <p:cNvSpPr/>
          <p:nvPr/>
        </p:nvSpPr>
        <p:spPr bwMode="white">
          <a:xfrm>
            <a:off x="1133206" y="2044493"/>
            <a:ext cx="1037833" cy="4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4DA2F4-6E7F-A985-6723-D74758D490DE}"/>
              </a:ext>
            </a:extLst>
          </p:cNvPr>
          <p:cNvSpPr/>
          <p:nvPr/>
        </p:nvSpPr>
        <p:spPr bwMode="white">
          <a:xfrm>
            <a:off x="4303836" y="2928934"/>
            <a:ext cx="6435634" cy="56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767E1A-B222-CB17-CDD3-06E5CF7941C8}"/>
              </a:ext>
            </a:extLst>
          </p:cNvPr>
          <p:cNvSpPr/>
          <p:nvPr/>
        </p:nvSpPr>
        <p:spPr bwMode="white">
          <a:xfrm>
            <a:off x="523836" y="3929066"/>
            <a:ext cx="5817581" cy="51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42789B-9596-2154-5F54-C0E206DADA38}"/>
              </a:ext>
            </a:extLst>
          </p:cNvPr>
          <p:cNvSpPr/>
          <p:nvPr/>
        </p:nvSpPr>
        <p:spPr bwMode="white">
          <a:xfrm>
            <a:off x="4951291" y="4905175"/>
            <a:ext cx="1161612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57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73718-AC10-0EF7-5511-A91003FA4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714356"/>
            <a:ext cx="103025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B9CF2-863A-673D-E428-AF8D064700D2}"/>
              </a:ext>
            </a:extLst>
          </p:cNvPr>
          <p:cNvSpPr/>
          <p:nvPr/>
        </p:nvSpPr>
        <p:spPr bwMode="white">
          <a:xfrm>
            <a:off x="9399119" y="3414674"/>
            <a:ext cx="1029394" cy="43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1C026-D422-FAFE-C445-B1682CFA6789}"/>
              </a:ext>
            </a:extLst>
          </p:cNvPr>
          <p:cNvSpPr/>
          <p:nvPr/>
        </p:nvSpPr>
        <p:spPr bwMode="white">
          <a:xfrm>
            <a:off x="1786790" y="4245541"/>
            <a:ext cx="484420" cy="46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E177C8-9904-B041-1873-E7F931254D17}"/>
              </a:ext>
            </a:extLst>
          </p:cNvPr>
          <p:cNvSpPr/>
          <p:nvPr/>
        </p:nvSpPr>
        <p:spPr bwMode="white">
          <a:xfrm>
            <a:off x="2253910" y="5985170"/>
            <a:ext cx="380616" cy="3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22575C-BEBE-3874-FB9D-A54CD00ED0A9}"/>
              </a:ext>
            </a:extLst>
          </p:cNvPr>
          <p:cNvSpPr/>
          <p:nvPr/>
        </p:nvSpPr>
        <p:spPr bwMode="white">
          <a:xfrm>
            <a:off x="7833402" y="5976515"/>
            <a:ext cx="285462" cy="34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1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06163-C265-3F4D-954E-93C273277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009D4-B509-3953-53C8-C189FF6BC0C0}"/>
              </a:ext>
            </a:extLst>
          </p:cNvPr>
          <p:cNvSpPr/>
          <p:nvPr/>
        </p:nvSpPr>
        <p:spPr bwMode="white">
          <a:xfrm>
            <a:off x="1474005" y="2938556"/>
            <a:ext cx="1599596" cy="4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85FE6-8C31-70C0-4227-86A7653361DF}"/>
              </a:ext>
            </a:extLst>
          </p:cNvPr>
          <p:cNvSpPr/>
          <p:nvPr/>
        </p:nvSpPr>
        <p:spPr bwMode="white">
          <a:xfrm>
            <a:off x="10757380" y="2976660"/>
            <a:ext cx="485591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55981-F475-5322-FD26-9CD51CBE6002}"/>
              </a:ext>
            </a:extLst>
          </p:cNvPr>
          <p:cNvSpPr/>
          <p:nvPr/>
        </p:nvSpPr>
        <p:spPr bwMode="white">
          <a:xfrm>
            <a:off x="902720" y="3881626"/>
            <a:ext cx="552241" cy="4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9E441A-B71F-9250-5599-704194C51F33}"/>
              </a:ext>
            </a:extLst>
          </p:cNvPr>
          <p:cNvSpPr/>
          <p:nvPr/>
        </p:nvSpPr>
        <p:spPr bwMode="white">
          <a:xfrm>
            <a:off x="9633853" y="3881626"/>
            <a:ext cx="1056876" cy="4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7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979C9-CF25-997A-5D54-86D5D6C5C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74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E83D0-9106-A1C3-0086-A046BE445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51"/>
          <a:stretch>
            <a:fillRect/>
          </a:stretch>
        </p:blipFill>
        <p:spPr>
          <a:xfrm>
            <a:off x="666712" y="785794"/>
            <a:ext cx="11094490" cy="3714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264DA-26E6-F448-8F2E-C821072CEBC9}"/>
              </a:ext>
            </a:extLst>
          </p:cNvPr>
          <p:cNvSpPr/>
          <p:nvPr/>
        </p:nvSpPr>
        <p:spPr bwMode="white">
          <a:xfrm>
            <a:off x="2738414" y="2857496"/>
            <a:ext cx="1285884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F42150-A77E-64AD-B02C-8595BB4879E6}"/>
              </a:ext>
            </a:extLst>
          </p:cNvPr>
          <p:cNvSpPr/>
          <p:nvPr/>
        </p:nvSpPr>
        <p:spPr bwMode="white">
          <a:xfrm>
            <a:off x="7524760" y="2786058"/>
            <a:ext cx="1071570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EBE83D0-9106-A1C3-0086-A046BE445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14" r="32255"/>
          <a:stretch>
            <a:fillRect/>
          </a:stretch>
        </p:blipFill>
        <p:spPr>
          <a:xfrm>
            <a:off x="2024034" y="3571876"/>
            <a:ext cx="6215106" cy="293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69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3D9A8-6128-82F8-86AC-1D4DEE081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7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F139E-7E97-02F3-973C-E46AF7CC89EA}"/>
              </a:ext>
            </a:extLst>
          </p:cNvPr>
          <p:cNvSpPr/>
          <p:nvPr/>
        </p:nvSpPr>
        <p:spPr bwMode="white">
          <a:xfrm>
            <a:off x="4320906" y="2159576"/>
            <a:ext cx="1152090" cy="48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0729C-593A-6C37-4050-BC3ECB105AAB}"/>
              </a:ext>
            </a:extLst>
          </p:cNvPr>
          <p:cNvSpPr/>
          <p:nvPr/>
        </p:nvSpPr>
        <p:spPr bwMode="white">
          <a:xfrm>
            <a:off x="7910478" y="2197745"/>
            <a:ext cx="399898" cy="41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64992-F7B0-E82B-CB61-E521113238DC}"/>
              </a:ext>
            </a:extLst>
          </p:cNvPr>
          <p:cNvSpPr/>
          <p:nvPr/>
        </p:nvSpPr>
        <p:spPr bwMode="white">
          <a:xfrm>
            <a:off x="3121209" y="4134820"/>
            <a:ext cx="1094962" cy="49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15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89F6F-2BE2-4DAE-1C1D-958352EE4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16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0AFB0-6B1C-29A7-1186-3AF24A55D43D}"/>
              </a:ext>
            </a:extLst>
          </p:cNvPr>
          <p:cNvSpPr/>
          <p:nvPr/>
        </p:nvSpPr>
        <p:spPr bwMode="white">
          <a:xfrm>
            <a:off x="10347959" y="3357466"/>
            <a:ext cx="428463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2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431BA-42EA-8EE6-E679-8F70B4DA6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42984"/>
            <a:ext cx="11340000" cy="390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1144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