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24" r:id="rId3"/>
    <p:sldId id="336" r:id="rId4"/>
    <p:sldId id="335" r:id="rId5"/>
    <p:sldId id="334" r:id="rId6"/>
    <p:sldId id="333" r:id="rId7"/>
    <p:sldId id="332" r:id="rId8"/>
    <p:sldId id="330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4716" autoAdjust="0"/>
    <p:restoredTop sz="94660"/>
  </p:normalViewPr>
  <p:slideViewPr>
    <p:cSldViewPr showGuides="1">
      <p:cViewPr varScale="1">
        <p:scale>
          <a:sx n="59" d="100"/>
          <a:sy n="59" d="100"/>
        </p:scale>
        <p:origin x="-62" y="-1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2024/10/10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2024/10/10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52700" y="3024188"/>
            <a:ext cx="7086600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9FAFF69-776A-9D9B-00DB-12AAAD6D5F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1253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88CA49E3-6256-FE31-2306-13F11F919E49}"/>
              </a:ext>
            </a:extLst>
          </p:cNvPr>
          <p:cNvSpPr/>
          <p:nvPr/>
        </p:nvSpPr>
        <p:spPr bwMode="white">
          <a:xfrm>
            <a:off x="4501812" y="2000240"/>
            <a:ext cx="2665757" cy="837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49679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431A0BB-4C2D-6856-D9EE-246DE412DA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52000" y="857232"/>
            <a:ext cx="11340000" cy="488258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E7A6F21E-6316-D8DE-C594-3296B49D269F}"/>
              </a:ext>
            </a:extLst>
          </p:cNvPr>
          <p:cNvSpPr/>
          <p:nvPr/>
        </p:nvSpPr>
        <p:spPr bwMode="white">
          <a:xfrm>
            <a:off x="1499455" y="3357562"/>
            <a:ext cx="1453273" cy="761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39845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8D4C4CD-84A1-81ED-2D93-8FA8FFD9C6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5274" y="785794"/>
            <a:ext cx="9023433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36D62E8B-36A4-A0A9-D7EE-1CF37E4DF468}"/>
              </a:ext>
            </a:extLst>
          </p:cNvPr>
          <p:cNvSpPr/>
          <p:nvPr/>
        </p:nvSpPr>
        <p:spPr bwMode="white">
          <a:xfrm>
            <a:off x="7557940" y="857233"/>
            <a:ext cx="2181398" cy="642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94B1D3EA-DE55-0FBE-E1DA-877EF64F2CBE}"/>
              </a:ext>
            </a:extLst>
          </p:cNvPr>
          <p:cNvSpPr/>
          <p:nvPr/>
        </p:nvSpPr>
        <p:spPr bwMode="white">
          <a:xfrm>
            <a:off x="1254416" y="2036724"/>
            <a:ext cx="136374" cy="60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A84F5681-E4BF-E536-3154-D38FB401F3D6}"/>
              </a:ext>
            </a:extLst>
          </p:cNvPr>
          <p:cNvSpPr/>
          <p:nvPr/>
        </p:nvSpPr>
        <p:spPr bwMode="white">
          <a:xfrm>
            <a:off x="1110465" y="2082212"/>
            <a:ext cx="697024" cy="416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xmlns="" id="{BB1E87BF-CBA9-4A82-A0BA-3FBA9A6D6D41}"/>
              </a:ext>
            </a:extLst>
          </p:cNvPr>
          <p:cNvSpPr/>
          <p:nvPr/>
        </p:nvSpPr>
        <p:spPr bwMode="white">
          <a:xfrm>
            <a:off x="5519902" y="3929066"/>
            <a:ext cx="4076560" cy="579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xmlns="" id="{5E544505-6427-42E8-255D-8D3AE77F4921}"/>
              </a:ext>
            </a:extLst>
          </p:cNvPr>
          <p:cNvSpPr/>
          <p:nvPr/>
        </p:nvSpPr>
        <p:spPr bwMode="white">
          <a:xfrm>
            <a:off x="1023902" y="4857760"/>
            <a:ext cx="1510917" cy="651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02759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11" grpId="0" animBg="1"/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363AAE0-32A7-5AC9-16DD-4886C242F5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8724019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B1AECB83-4CCB-F53D-C02C-204A9E18CE5B}"/>
              </a:ext>
            </a:extLst>
          </p:cNvPr>
          <p:cNvSpPr/>
          <p:nvPr/>
        </p:nvSpPr>
        <p:spPr bwMode="white">
          <a:xfrm>
            <a:off x="8021901" y="1185707"/>
            <a:ext cx="322297" cy="336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33FB2DE-E969-3913-2D9B-345C9EF5C1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3912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5BA33475-8B17-BCA2-ED52-0FF121072D1F}"/>
              </a:ext>
            </a:extLst>
          </p:cNvPr>
          <p:cNvSpPr/>
          <p:nvPr/>
        </p:nvSpPr>
        <p:spPr bwMode="white">
          <a:xfrm>
            <a:off x="10328916" y="2567115"/>
            <a:ext cx="409420" cy="457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35390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617570D-FCF3-B33D-3C43-5EDBE7A7ED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2398" y="1000108"/>
            <a:ext cx="11340000" cy="5074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53045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CF18E21-5E81-5620-8455-0F36D0E59F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0482754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BB163287-D27E-7ADC-02BD-0E345570B5F4}"/>
              </a:ext>
            </a:extLst>
          </p:cNvPr>
          <p:cNvSpPr/>
          <p:nvPr/>
        </p:nvSpPr>
        <p:spPr bwMode="white">
          <a:xfrm>
            <a:off x="9601723" y="3666594"/>
            <a:ext cx="352066" cy="405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49742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AEA90B2-9405-7325-BCE7-B6850058BC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0430705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6C5A71CA-E93D-0965-2DF5-188AEB96A231}"/>
              </a:ext>
            </a:extLst>
          </p:cNvPr>
          <p:cNvSpPr/>
          <p:nvPr/>
        </p:nvSpPr>
        <p:spPr bwMode="white">
          <a:xfrm>
            <a:off x="9538319" y="3676352"/>
            <a:ext cx="385350" cy="41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54191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298B868-1AB9-2E42-29AB-6B66BA04B0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1438" y="900000"/>
            <a:ext cx="11340000" cy="256575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538FBE2A-A038-0058-8548-DEFF0F3C1B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2398" y="3429000"/>
            <a:ext cx="11340000" cy="2548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39442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C12F550-8AF0-567D-5999-3D6C02D952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31031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E2FE9570-C57A-9D29-8E29-CD6C52CA0F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52728" y="2214554"/>
            <a:ext cx="7450512" cy="4279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46516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809C554-C776-FA64-DADB-3F524C009C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3341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DFCAB78E-6A46-86E6-E491-F070DF2C6414}"/>
              </a:ext>
            </a:extLst>
          </p:cNvPr>
          <p:cNvSpPr/>
          <p:nvPr/>
        </p:nvSpPr>
        <p:spPr bwMode="white">
          <a:xfrm>
            <a:off x="9167304" y="1319765"/>
            <a:ext cx="1218740" cy="581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88EB651D-67FF-7877-BE6A-0C55C9B35DE4}"/>
              </a:ext>
            </a:extLst>
          </p:cNvPr>
          <p:cNvSpPr/>
          <p:nvPr/>
        </p:nvSpPr>
        <p:spPr bwMode="white">
          <a:xfrm>
            <a:off x="5739596" y="2579063"/>
            <a:ext cx="1180654" cy="581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31877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自定义</PresentationFormat>
  <Paragraphs>0</Paragraphs>
  <Slides>12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63</cp:revision>
  <dcterms:created xsi:type="dcterms:W3CDTF">2015-09-16T06:44:00Z</dcterms:created>
  <dcterms:modified xsi:type="dcterms:W3CDTF">2024-10-10T03:30:58Z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