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64" r:id="rId4"/>
    <p:sldId id="363" r:id="rId5"/>
    <p:sldId id="362" r:id="rId6"/>
    <p:sldId id="361" r:id="rId7"/>
    <p:sldId id="360" r:id="rId8"/>
    <p:sldId id="358" r:id="rId9"/>
    <p:sldId id="356" r:id="rId10"/>
    <p:sldId id="355" r:id="rId11"/>
    <p:sldId id="354" r:id="rId12"/>
    <p:sldId id="353" r:id="rId13"/>
    <p:sldId id="352" r:id="rId14"/>
    <p:sldId id="350" r:id="rId15"/>
    <p:sldId id="349" r:id="rId16"/>
    <p:sldId id="348" r:id="rId17"/>
    <p:sldId id="347" r:id="rId18"/>
    <p:sldId id="346" r:id="rId19"/>
    <p:sldId id="345" r:id="rId20"/>
    <p:sldId id="344" r:id="rId21"/>
    <p:sldId id="343" r:id="rId22"/>
    <p:sldId id="341" r:id="rId23"/>
    <p:sldId id="340" r:id="rId24"/>
    <p:sldId id="338" r:id="rId25"/>
    <p:sldId id="337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64" autoAdjust="0"/>
    <p:restoredTop sz="94660"/>
  </p:normalViewPr>
  <p:slideViewPr>
    <p:cSldViewPr showGuides="1">
      <p:cViewPr varScale="1">
        <p:scale>
          <a:sx n="99" d="100"/>
          <a:sy n="99" d="100"/>
        </p:scale>
        <p:origin x="76" y="1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4638" y="3043238"/>
            <a:ext cx="656272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C5D994-F122-9A1B-F6E0-19EB3E6A48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26" y="785794"/>
            <a:ext cx="765473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100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74899D-10DD-FE55-1992-5B08AECDF5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0204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43B53F-9CB9-2C03-D80B-BCD47ED5DD5B}"/>
              </a:ext>
            </a:extLst>
          </p:cNvPr>
          <p:cNvSpPr/>
          <p:nvPr/>
        </p:nvSpPr>
        <p:spPr bwMode="white">
          <a:xfrm>
            <a:off x="10320508" y="6052160"/>
            <a:ext cx="366817" cy="3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53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F471F2-97B0-07F6-69A4-081AF03779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3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6859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26A72B-2F83-8EEC-C34D-F9521364C9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27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E10301-E853-A919-89D3-9E38C2C18421}"/>
              </a:ext>
            </a:extLst>
          </p:cNvPr>
          <p:cNvSpPr/>
          <p:nvPr/>
        </p:nvSpPr>
        <p:spPr bwMode="white">
          <a:xfrm>
            <a:off x="10386045" y="5227033"/>
            <a:ext cx="342770" cy="39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16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3517A9-002E-8174-8E6E-50F7A3D530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438"/>
            <a:ext cx="11340000" cy="393304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B91F497-17D1-A204-592A-FF0BEE14D9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709"/>
          <a:stretch>
            <a:fillRect/>
          </a:stretch>
        </p:blipFill>
        <p:spPr>
          <a:xfrm>
            <a:off x="8096264" y="714356"/>
            <a:ext cx="3025349" cy="331481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B91F497-17D1-A204-592A-FF0BEE14D9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9"/>
          <a:stretch>
            <a:fillRect/>
          </a:stretch>
        </p:blipFill>
        <p:spPr>
          <a:xfrm>
            <a:off x="7905951" y="3286124"/>
            <a:ext cx="4286049" cy="331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9788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9B4956-CCBB-0CA1-FDC9-D687391BDC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7068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2C2D53-9F5B-8918-7030-808BD86C3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1000108"/>
            <a:ext cx="11340000" cy="41930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430F6B-83F1-5E42-7F90-4F0208577E5F}"/>
              </a:ext>
            </a:extLst>
          </p:cNvPr>
          <p:cNvSpPr/>
          <p:nvPr/>
        </p:nvSpPr>
        <p:spPr bwMode="white">
          <a:xfrm>
            <a:off x="4299047" y="1324115"/>
            <a:ext cx="552241" cy="381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8D78BD-4CF7-6D9E-1491-379E044314B1}"/>
              </a:ext>
            </a:extLst>
          </p:cNvPr>
          <p:cNvSpPr/>
          <p:nvPr/>
        </p:nvSpPr>
        <p:spPr bwMode="white">
          <a:xfrm>
            <a:off x="3356428" y="2410492"/>
            <a:ext cx="799798" cy="381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E2E5EA-3FA6-9723-40BA-E86ECFD943F8}"/>
              </a:ext>
            </a:extLst>
          </p:cNvPr>
          <p:cNvSpPr/>
          <p:nvPr/>
        </p:nvSpPr>
        <p:spPr bwMode="white">
          <a:xfrm>
            <a:off x="1042725" y="4379639"/>
            <a:ext cx="1481375" cy="54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42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395EFA-6A4F-8849-A459-32CAD06AC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43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F9AE1B-51E1-D398-1956-060CA0C56515}"/>
              </a:ext>
            </a:extLst>
          </p:cNvPr>
          <p:cNvSpPr/>
          <p:nvPr/>
        </p:nvSpPr>
        <p:spPr bwMode="white">
          <a:xfrm>
            <a:off x="7596272" y="3290526"/>
            <a:ext cx="1171133" cy="40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901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BCC912-BE57-F638-2FC3-1043D4A2F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4" y="928670"/>
            <a:ext cx="11340000" cy="40436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6AD185-83F5-4DC2-D663-A950A7454176}"/>
              </a:ext>
            </a:extLst>
          </p:cNvPr>
          <p:cNvSpPr/>
          <p:nvPr/>
        </p:nvSpPr>
        <p:spPr bwMode="white">
          <a:xfrm>
            <a:off x="1128472" y="4295222"/>
            <a:ext cx="323727" cy="39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62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79B940-7D2B-1121-A6DC-5E827FE22A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4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689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4542B3-20AA-1117-D1A9-579F68CEE1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682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D9D137-F736-4836-C036-936ED61F3A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1000108"/>
            <a:ext cx="11340000" cy="38060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B9ECC0-14AD-4F7A-3D66-B4CD71C2EDF8}"/>
              </a:ext>
            </a:extLst>
          </p:cNvPr>
          <p:cNvSpPr/>
          <p:nvPr/>
        </p:nvSpPr>
        <p:spPr bwMode="white">
          <a:xfrm>
            <a:off x="9778647" y="2135232"/>
            <a:ext cx="380856" cy="39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88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78691C-53B4-9301-4BB8-38EF146C80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8563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2FA51E-0C3E-19AB-0B1E-55DA52878B07}"/>
              </a:ext>
            </a:extLst>
          </p:cNvPr>
          <p:cNvSpPr/>
          <p:nvPr/>
        </p:nvSpPr>
        <p:spPr bwMode="white">
          <a:xfrm>
            <a:off x="10118855" y="6029886"/>
            <a:ext cx="359730" cy="39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96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94B5AB-4865-163A-574D-608F42B58C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2143116"/>
            <a:ext cx="11340000" cy="388401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F37232C-339B-B2B0-5F4C-1D1AA46EB6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8463" y="714356"/>
            <a:ext cx="7104198" cy="261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6852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3EC688-0FF3-20BE-91C9-5116E67E63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5686"/>
            <a:ext cx="11340000" cy="41514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0F7958-B56F-ACBF-BD73-18EC203F422E}"/>
              </a:ext>
            </a:extLst>
          </p:cNvPr>
          <p:cNvSpPr/>
          <p:nvPr/>
        </p:nvSpPr>
        <p:spPr bwMode="white">
          <a:xfrm>
            <a:off x="10433652" y="4075441"/>
            <a:ext cx="380856" cy="39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5C18926-6506-447C-F494-04C95E7952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728" y="3714752"/>
            <a:ext cx="6554541" cy="2786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46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AFFE77-9D7E-D4E9-2372-ADF8D205F5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4" y="785794"/>
            <a:ext cx="975602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795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F7470E-AAA0-1EE5-16F2-9D9D5CC437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89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168E73-C76F-98B7-6F1B-2843BB630E2E}"/>
              </a:ext>
            </a:extLst>
          </p:cNvPr>
          <p:cNvSpPr/>
          <p:nvPr/>
        </p:nvSpPr>
        <p:spPr bwMode="white">
          <a:xfrm>
            <a:off x="10357481" y="5073802"/>
            <a:ext cx="371335" cy="40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01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245C52-D140-7A97-7600-6087E2F0F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88" y="928670"/>
            <a:ext cx="10572824" cy="560101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2EE8535-7341-031C-B769-86E244A1B1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743" y="447374"/>
            <a:ext cx="6807570" cy="265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9336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9F06A4-22F5-31EA-26C4-AA54A4CB6A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1593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02D5D3-D89B-696C-F98A-A8373E0A94E0}"/>
              </a:ext>
            </a:extLst>
          </p:cNvPr>
          <p:cNvSpPr/>
          <p:nvPr/>
        </p:nvSpPr>
        <p:spPr bwMode="white">
          <a:xfrm>
            <a:off x="10071780" y="6083091"/>
            <a:ext cx="369972" cy="37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35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FC9D5-1175-F967-8B33-36F2969752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85"/>
          <a:stretch>
            <a:fillRect/>
          </a:stretch>
        </p:blipFill>
        <p:spPr>
          <a:xfrm>
            <a:off x="666712" y="1214422"/>
            <a:ext cx="11067904" cy="364333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50FC9D5-1175-F967-8B33-36F2969752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15" b="52032"/>
          <a:stretch>
            <a:fillRect/>
          </a:stretch>
        </p:blipFill>
        <p:spPr>
          <a:xfrm>
            <a:off x="4955802" y="3286124"/>
            <a:ext cx="7236198" cy="281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3848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899E29-2CE2-0066-6BF0-A5ABF238C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83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5FD753-77F3-3FDF-5AE7-53D8BBC76E5D}"/>
              </a:ext>
            </a:extLst>
          </p:cNvPr>
          <p:cNvSpPr/>
          <p:nvPr/>
        </p:nvSpPr>
        <p:spPr bwMode="white">
          <a:xfrm>
            <a:off x="10357481" y="5271211"/>
            <a:ext cx="380856" cy="39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38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78582-1C60-9355-1E39-60041D2767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928670"/>
            <a:ext cx="11340000" cy="30258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FE228B-8EB8-77FA-20BB-FBC3D6DF3168}"/>
              </a:ext>
            </a:extLst>
          </p:cNvPr>
          <p:cNvSpPr/>
          <p:nvPr/>
        </p:nvSpPr>
        <p:spPr bwMode="white">
          <a:xfrm>
            <a:off x="4775118" y="1243663"/>
            <a:ext cx="2180403" cy="44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7CCC46-67BA-1E11-0723-82D66148F847}"/>
              </a:ext>
            </a:extLst>
          </p:cNvPr>
          <p:cNvSpPr/>
          <p:nvPr/>
        </p:nvSpPr>
        <p:spPr bwMode="white">
          <a:xfrm>
            <a:off x="2651843" y="2284095"/>
            <a:ext cx="1685289" cy="41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6F6A15-6ADF-37A2-6EC4-569CDA3A7D98}"/>
              </a:ext>
            </a:extLst>
          </p:cNvPr>
          <p:cNvSpPr/>
          <p:nvPr/>
        </p:nvSpPr>
        <p:spPr bwMode="white">
          <a:xfrm>
            <a:off x="6812700" y="3276801"/>
            <a:ext cx="1142569" cy="39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312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75B2A2-24C7-407E-FAEA-DDB08D588C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26" y="785794"/>
            <a:ext cx="833313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4081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049E3F-E863-217A-F60E-52B490ECCA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11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B98ECC-D3D7-3E4A-2D4B-B1D00FEE8F29}"/>
              </a:ext>
            </a:extLst>
          </p:cNvPr>
          <p:cNvSpPr/>
          <p:nvPr/>
        </p:nvSpPr>
        <p:spPr bwMode="white">
          <a:xfrm>
            <a:off x="6548916" y="2103773"/>
            <a:ext cx="2476042" cy="610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28C1A2-7C84-0589-9070-0A39DFC3DB52}"/>
              </a:ext>
            </a:extLst>
          </p:cNvPr>
          <p:cNvSpPr/>
          <p:nvPr/>
        </p:nvSpPr>
        <p:spPr bwMode="white">
          <a:xfrm>
            <a:off x="6196624" y="4283938"/>
            <a:ext cx="304685" cy="39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21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56D3AB-601F-5F07-D79E-11B0DAD876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63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64E928-4192-D20B-6EF4-3D31BB023168}"/>
              </a:ext>
            </a:extLst>
          </p:cNvPr>
          <p:cNvSpPr/>
          <p:nvPr/>
        </p:nvSpPr>
        <p:spPr bwMode="white">
          <a:xfrm>
            <a:off x="3159294" y="4257277"/>
            <a:ext cx="618891" cy="38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F28F17-6EAC-A256-E718-F2AA8055E7F9}"/>
              </a:ext>
            </a:extLst>
          </p:cNvPr>
          <p:cNvSpPr/>
          <p:nvPr/>
        </p:nvSpPr>
        <p:spPr bwMode="white">
          <a:xfrm>
            <a:off x="1750125" y="5258737"/>
            <a:ext cx="1123526" cy="39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23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0D2F63-C064-AD81-4C7B-1E0ACF7FF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424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690606-B032-8681-5034-536CD72E7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928670"/>
            <a:ext cx="11340000" cy="5004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5E27E9-DC97-51B4-8BB9-170F8401726A}"/>
              </a:ext>
            </a:extLst>
          </p:cNvPr>
          <p:cNvSpPr/>
          <p:nvPr/>
        </p:nvSpPr>
        <p:spPr bwMode="white">
          <a:xfrm>
            <a:off x="2847060" y="1138365"/>
            <a:ext cx="1123526" cy="39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A63F47-2699-606B-F5E2-7BDA60B21133}"/>
              </a:ext>
            </a:extLst>
          </p:cNvPr>
          <p:cNvSpPr/>
          <p:nvPr/>
        </p:nvSpPr>
        <p:spPr bwMode="white">
          <a:xfrm>
            <a:off x="6474717" y="3120937"/>
            <a:ext cx="875969" cy="39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CE9EF9-96F2-F3CB-ACED-493A884D5AFE}"/>
              </a:ext>
            </a:extLst>
          </p:cNvPr>
          <p:cNvSpPr/>
          <p:nvPr/>
        </p:nvSpPr>
        <p:spPr bwMode="white">
          <a:xfrm>
            <a:off x="5370233" y="3929067"/>
            <a:ext cx="1940213" cy="612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39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B875F-3470-BB02-5A41-32D2FD4458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80747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3B3ABB-5FB9-6CFD-3695-FAE7C1E255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4" y="1000108"/>
            <a:ext cx="11340000" cy="29868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47CF00-0208-DC69-A32A-5F722F390ECD}"/>
              </a:ext>
            </a:extLst>
          </p:cNvPr>
          <p:cNvSpPr/>
          <p:nvPr/>
        </p:nvSpPr>
        <p:spPr bwMode="white">
          <a:xfrm>
            <a:off x="4603787" y="2412420"/>
            <a:ext cx="1190176" cy="41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3DAF76-F52F-AB7C-CC54-419E71F5BC22}"/>
              </a:ext>
            </a:extLst>
          </p:cNvPr>
          <p:cNvSpPr/>
          <p:nvPr/>
        </p:nvSpPr>
        <p:spPr bwMode="white">
          <a:xfrm>
            <a:off x="2832805" y="3366685"/>
            <a:ext cx="2132795" cy="45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87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C18403-172E-8183-D844-E353B261D5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70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446BAF-2F92-9A8B-E377-B9DF1255E178}"/>
              </a:ext>
            </a:extLst>
          </p:cNvPr>
          <p:cNvSpPr/>
          <p:nvPr/>
        </p:nvSpPr>
        <p:spPr bwMode="white">
          <a:xfrm>
            <a:off x="3095604" y="3033517"/>
            <a:ext cx="2558299" cy="60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3BB479-CFEE-E54A-FE9D-91FED321B969}"/>
              </a:ext>
            </a:extLst>
          </p:cNvPr>
          <p:cNvSpPr/>
          <p:nvPr/>
        </p:nvSpPr>
        <p:spPr bwMode="white">
          <a:xfrm>
            <a:off x="4244735" y="4144569"/>
            <a:ext cx="1104483" cy="524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64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57A514-2A4B-4904-8BD0-09C9542C7A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2931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70F8FD-9EF8-A9BA-CCF9-AD580CF195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41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FC113A-255A-0A9A-42DE-749413CD4FE0}"/>
              </a:ext>
            </a:extLst>
          </p:cNvPr>
          <p:cNvSpPr/>
          <p:nvPr/>
        </p:nvSpPr>
        <p:spPr bwMode="white">
          <a:xfrm>
            <a:off x="9824282" y="3138804"/>
            <a:ext cx="371334" cy="4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25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429AA8-3F74-E7ED-4715-E7C7224EB2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4" y="571480"/>
            <a:ext cx="10501386" cy="38368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0798E7-90AF-C993-A5E6-E25539B6A6C9}"/>
              </a:ext>
            </a:extLst>
          </p:cNvPr>
          <p:cNvSpPr/>
          <p:nvPr/>
        </p:nvSpPr>
        <p:spPr bwMode="white">
          <a:xfrm>
            <a:off x="9667900" y="3643314"/>
            <a:ext cx="714380" cy="5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828A1DF-50DA-884D-9190-7067869B3B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768" y="4071942"/>
            <a:ext cx="7807702" cy="287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244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25760B-4323-153E-50F5-066FD1A48F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76" y="900000"/>
            <a:ext cx="11340000" cy="183099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A4507BB-AA9B-EDE6-CD66-AA9E6CBD15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78" y="2714620"/>
            <a:ext cx="11340000" cy="4045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050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1D2255-77AE-0CC6-9D85-1BE7EBF87C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4" y="785794"/>
            <a:ext cx="947728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42AA59-DFC5-4634-CABE-3DAB74481B19}"/>
              </a:ext>
            </a:extLst>
          </p:cNvPr>
          <p:cNvSpPr/>
          <p:nvPr/>
        </p:nvSpPr>
        <p:spPr bwMode="white">
          <a:xfrm>
            <a:off x="9022180" y="6072567"/>
            <a:ext cx="318296" cy="326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36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2024-10-11T16:21:18Z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