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1" r:id="rId4"/>
    <p:sldId id="340" r:id="rId5"/>
    <p:sldId id="339" r:id="rId6"/>
    <p:sldId id="336" r:id="rId7"/>
    <p:sldId id="335" r:id="rId8"/>
    <p:sldId id="334" r:id="rId9"/>
    <p:sldId id="333" r:id="rId10"/>
    <p:sldId id="331" r:id="rId11"/>
    <p:sldId id="330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0" y="2995613"/>
            <a:ext cx="5143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31E07EC-9599-075B-5BA0-718156FC1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6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B2EC4F-8214-14F4-2F40-CD6EF42469B3}"/>
              </a:ext>
            </a:extLst>
          </p:cNvPr>
          <p:cNvSpPr/>
          <p:nvPr/>
        </p:nvSpPr>
        <p:spPr bwMode="white">
          <a:xfrm>
            <a:off x="6796473" y="2337862"/>
            <a:ext cx="476070" cy="41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349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A097CF-2C41-2A34-16E2-8A0ACA674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8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38DA75-991E-FDD8-DFED-6E905995F379}"/>
              </a:ext>
            </a:extLst>
          </p:cNvPr>
          <p:cNvSpPr/>
          <p:nvPr/>
        </p:nvSpPr>
        <p:spPr bwMode="white">
          <a:xfrm>
            <a:off x="3882920" y="4286256"/>
            <a:ext cx="2498831" cy="74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880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474E80-3E6B-5FD3-802B-41451C7D5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964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37291E-67C4-F4BB-3B99-99AEEAE69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76" y="745418"/>
            <a:ext cx="11340000" cy="3231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29C248-2996-41CB-3293-B980ED5DDAEA}"/>
              </a:ext>
            </a:extLst>
          </p:cNvPr>
          <p:cNvSpPr/>
          <p:nvPr/>
        </p:nvSpPr>
        <p:spPr bwMode="white">
          <a:xfrm>
            <a:off x="1883480" y="2146847"/>
            <a:ext cx="361813" cy="1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4C369DE-4A6F-E600-1872-DE7FF191EA5A}"/>
              </a:ext>
            </a:extLst>
          </p:cNvPr>
          <p:cNvSpPr/>
          <p:nvPr/>
        </p:nvSpPr>
        <p:spPr bwMode="white">
          <a:xfrm>
            <a:off x="1778745" y="2108713"/>
            <a:ext cx="1171133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9A2D34-FACB-F538-AF40-3880E4F4ED7E}"/>
              </a:ext>
            </a:extLst>
          </p:cNvPr>
          <p:cNvSpPr/>
          <p:nvPr/>
        </p:nvSpPr>
        <p:spPr bwMode="white">
          <a:xfrm>
            <a:off x="5558745" y="3252737"/>
            <a:ext cx="352292" cy="4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9ADA35F-E1FA-E4AB-B664-955A628338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0446" y="2928934"/>
            <a:ext cx="5450248" cy="377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901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A5E5F2-1F3A-86EA-548F-23B333D08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5213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A4C5ED-9ECF-5AFA-A585-F17A8A792618}"/>
              </a:ext>
            </a:extLst>
          </p:cNvPr>
          <p:cNvSpPr/>
          <p:nvPr/>
        </p:nvSpPr>
        <p:spPr bwMode="white">
          <a:xfrm>
            <a:off x="1035443" y="3056992"/>
            <a:ext cx="2305680" cy="51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2750325"/>
            <a:ext cx="5715040" cy="389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8626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73E558-0CD0-2081-08EC-C22A897CC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5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79A253-B9FD-E829-5814-66D78E5615D7}"/>
              </a:ext>
            </a:extLst>
          </p:cNvPr>
          <p:cNvSpPr/>
          <p:nvPr/>
        </p:nvSpPr>
        <p:spPr bwMode="white">
          <a:xfrm>
            <a:off x="10281309" y="2385978"/>
            <a:ext cx="485591" cy="4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E353CD-49C8-E7C5-1E94-999668D99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142984"/>
            <a:ext cx="11340000" cy="304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67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9C97B4-ACAC-0235-5237-514B62D41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592015"/>
            <a:ext cx="11340000" cy="331964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907771E-0CB1-9E0D-99EE-7917E5683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7306" y="3621081"/>
            <a:ext cx="3021356" cy="323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954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771AA7-C79C-3A00-7954-88DBC44E7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96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D4DF571-D655-9CDA-862C-DB621DE3A745}"/>
              </a:ext>
            </a:extLst>
          </p:cNvPr>
          <p:cNvSpPr/>
          <p:nvPr/>
        </p:nvSpPr>
        <p:spPr bwMode="white">
          <a:xfrm>
            <a:off x="9700503" y="1310024"/>
            <a:ext cx="418942" cy="4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288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473A50-ED4B-1078-116B-DBFCC519D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601254"/>
            <a:ext cx="11340000" cy="3446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FD77FA-553F-75F5-4C37-E6CE45F9A32B}"/>
              </a:ext>
            </a:extLst>
          </p:cNvPr>
          <p:cNvSpPr/>
          <p:nvPr/>
        </p:nvSpPr>
        <p:spPr bwMode="white">
          <a:xfrm>
            <a:off x="7405843" y="2014160"/>
            <a:ext cx="514157" cy="51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91B10C0-81A8-C762-D31A-3B9168CB9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4430" y="3071810"/>
            <a:ext cx="3745521" cy="378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315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447F8E-09CC-63EC-BDAB-A582620D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DD03DF-DC5D-5672-DA61-058B2713D393}"/>
              </a:ext>
            </a:extLst>
          </p:cNvPr>
          <p:cNvSpPr/>
          <p:nvPr/>
        </p:nvSpPr>
        <p:spPr bwMode="white">
          <a:xfrm>
            <a:off x="7348715" y="1080911"/>
            <a:ext cx="1237783" cy="52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A88B2B9-5698-731E-18AC-57C653735B65}"/>
              </a:ext>
            </a:extLst>
          </p:cNvPr>
          <p:cNvSpPr/>
          <p:nvPr/>
        </p:nvSpPr>
        <p:spPr bwMode="white">
          <a:xfrm>
            <a:off x="4682720" y="2213987"/>
            <a:ext cx="628413" cy="50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758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5DB2FF-4DF0-59B5-488F-1A3E1E1E0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10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EE1D2B8-DC7A-FD51-F39B-E66F8392B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7174" y="2000240"/>
            <a:ext cx="4357718" cy="396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6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BEE719-818C-FA8C-C3EE-C94479DC3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64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75FD836-570F-FB1F-CE16-C9B8CE1D4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6858" y="1928802"/>
            <a:ext cx="11340000" cy="42501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37C703-02DC-F225-D8A4-407A8A5EB439}"/>
              </a:ext>
            </a:extLst>
          </p:cNvPr>
          <p:cNvSpPr/>
          <p:nvPr/>
        </p:nvSpPr>
        <p:spPr bwMode="white">
          <a:xfrm>
            <a:off x="5055900" y="4292102"/>
            <a:ext cx="1190176" cy="5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54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