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50" r:id="rId10"/>
    <p:sldId id="343" r:id="rId11"/>
    <p:sldId id="342" r:id="rId12"/>
    <p:sldId id="351" r:id="rId13"/>
    <p:sldId id="341" r:id="rId14"/>
    <p:sldId id="340" r:id="rId15"/>
    <p:sldId id="339" r:id="rId16"/>
    <p:sldId id="337" r:id="rId17"/>
    <p:sldId id="336" r:id="rId18"/>
    <p:sldId id="352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53" r:id="rId28"/>
    <p:sldId id="327" r:id="rId29"/>
    <p:sldId id="326" r:id="rId30"/>
    <p:sldId id="325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B5F80E-A21A-DBB0-F297-B0CCBA062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66" y="2257261"/>
            <a:ext cx="10698068" cy="23434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C9DC5-6321-4ED1-0AFE-CCB29A2BD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4489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A7149-250B-838D-479F-17D70B907637}"/>
              </a:ext>
            </a:extLst>
          </p:cNvPr>
          <p:cNvSpPr/>
          <p:nvPr/>
        </p:nvSpPr>
        <p:spPr bwMode="white">
          <a:xfrm>
            <a:off x="10299702" y="3030216"/>
            <a:ext cx="523677" cy="4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AF8726-2C01-1038-4666-E9AEE3A81BCB}"/>
              </a:ext>
            </a:extLst>
          </p:cNvPr>
          <p:cNvSpPr/>
          <p:nvPr/>
        </p:nvSpPr>
        <p:spPr bwMode="white">
          <a:xfrm>
            <a:off x="1254362" y="3878151"/>
            <a:ext cx="1628161" cy="4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60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E70BA-7575-0373-0B28-6288A41A7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53"/>
          <a:stretch/>
        </p:blipFill>
        <p:spPr>
          <a:xfrm>
            <a:off x="455629" y="806108"/>
            <a:ext cx="11340000" cy="27450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44EB25-A430-807A-2ED6-43D95A749F63}"/>
              </a:ext>
            </a:extLst>
          </p:cNvPr>
          <p:cNvSpPr/>
          <p:nvPr/>
        </p:nvSpPr>
        <p:spPr bwMode="white">
          <a:xfrm>
            <a:off x="1779105" y="2884550"/>
            <a:ext cx="856926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B92705-88D6-3B45-3307-4CC4C1F476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284984"/>
            <a:ext cx="7632848" cy="355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0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E70BA-7575-0373-0B28-6288A41A7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47"/>
          <a:stretch/>
        </p:blipFill>
        <p:spPr>
          <a:xfrm>
            <a:off x="119336" y="980728"/>
            <a:ext cx="11340000" cy="27180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B31A57-230E-C670-52E8-30B34AA2182D}"/>
              </a:ext>
            </a:extLst>
          </p:cNvPr>
          <p:cNvSpPr/>
          <p:nvPr/>
        </p:nvSpPr>
        <p:spPr bwMode="white">
          <a:xfrm>
            <a:off x="4794348" y="1210357"/>
            <a:ext cx="428463" cy="37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9C87E2-5E9C-9A20-4B28-116C9FF10C41}"/>
              </a:ext>
            </a:extLst>
          </p:cNvPr>
          <p:cNvSpPr/>
          <p:nvPr/>
        </p:nvSpPr>
        <p:spPr bwMode="white">
          <a:xfrm>
            <a:off x="5860746" y="3002777"/>
            <a:ext cx="875969" cy="4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B6F4962-F322-93D7-B809-77974458EA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604237"/>
            <a:ext cx="6768752" cy="314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1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B9A3B-4412-112D-29F7-E0D37F159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959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D24AD-FCEF-5BB9-3464-A4E4A9E38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24233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2F6D9B5-24F3-671E-36C6-1FCE13A92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032471"/>
            <a:ext cx="10619920" cy="521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09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EF9A4-6679-D24A-4391-0F4B57262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17437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EFF054C-04A8-8ED8-D5B6-7DD5E5A45A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448" y="2717640"/>
            <a:ext cx="11340000" cy="84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1839F-A6FC-3E25-0BB6-B8D02B48431E}"/>
              </a:ext>
            </a:extLst>
          </p:cNvPr>
          <p:cNvSpPr/>
          <p:nvPr/>
        </p:nvSpPr>
        <p:spPr bwMode="white">
          <a:xfrm>
            <a:off x="5513928" y="2936377"/>
            <a:ext cx="3456384" cy="57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4A58C29-45B2-89D4-D8C1-08C4306375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1062" y="3542574"/>
            <a:ext cx="3630901" cy="31987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1092A2E-3A59-C37E-2802-8336D209C6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5760" y="3488977"/>
            <a:ext cx="3630901" cy="325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2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3B0F3-B347-F37A-F0F3-CECC0E12E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6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5CEB72-FADD-58E1-EB7A-FF50203D9341}"/>
              </a:ext>
            </a:extLst>
          </p:cNvPr>
          <p:cNvSpPr/>
          <p:nvPr/>
        </p:nvSpPr>
        <p:spPr bwMode="white">
          <a:xfrm>
            <a:off x="3647729" y="4725144"/>
            <a:ext cx="1158770" cy="56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82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46F6E-03CE-1883-3C03-517039238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3"/>
          <a:stretch/>
        </p:blipFill>
        <p:spPr>
          <a:xfrm>
            <a:off x="551383" y="836712"/>
            <a:ext cx="11634827" cy="295232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98CA7AF-B5C3-E7A6-D63C-96FB47A44C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634" t="26611"/>
          <a:stretch/>
        </p:blipFill>
        <p:spPr>
          <a:xfrm>
            <a:off x="4223792" y="3861048"/>
            <a:ext cx="2976217" cy="253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98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46F6E-03CE-1883-3C03-517039238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22"/>
          <a:stretch/>
        </p:blipFill>
        <p:spPr>
          <a:xfrm>
            <a:off x="263352" y="908720"/>
            <a:ext cx="11401018" cy="3816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E84E2-BD4E-D303-DCE0-19D880DC519D}"/>
              </a:ext>
            </a:extLst>
          </p:cNvPr>
          <p:cNvSpPr/>
          <p:nvPr/>
        </p:nvSpPr>
        <p:spPr bwMode="white">
          <a:xfrm>
            <a:off x="7032104" y="1268760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D63481-C18A-5F65-B5B1-333C3F8B64FD}"/>
              </a:ext>
            </a:extLst>
          </p:cNvPr>
          <p:cNvSpPr/>
          <p:nvPr/>
        </p:nvSpPr>
        <p:spPr bwMode="white">
          <a:xfrm>
            <a:off x="4295800" y="3107224"/>
            <a:ext cx="720080" cy="53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05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F36EE-EBD2-AEB5-FBAB-1256D3B972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81086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54290-1CC5-F4B7-967D-E8275512AB32}"/>
              </a:ext>
            </a:extLst>
          </p:cNvPr>
          <p:cNvSpPr/>
          <p:nvPr/>
        </p:nvSpPr>
        <p:spPr bwMode="white">
          <a:xfrm>
            <a:off x="4089844" y="4588998"/>
            <a:ext cx="558278" cy="25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CA1E31-DF03-EC1F-60D2-33F7EFF66164}"/>
              </a:ext>
            </a:extLst>
          </p:cNvPr>
          <p:cNvSpPr/>
          <p:nvPr/>
        </p:nvSpPr>
        <p:spPr bwMode="white">
          <a:xfrm>
            <a:off x="7078675" y="4588998"/>
            <a:ext cx="742101" cy="25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6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BE640-7047-05BC-34EB-22F3EE949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3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98B1CA-54A1-F27D-886A-66B24D05BCB1}"/>
              </a:ext>
            </a:extLst>
          </p:cNvPr>
          <p:cNvSpPr/>
          <p:nvPr/>
        </p:nvSpPr>
        <p:spPr bwMode="white">
          <a:xfrm>
            <a:off x="10328916" y="5570482"/>
            <a:ext cx="342770" cy="3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00403-AE84-AA7E-C815-98A1E8487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698AA-0537-1BCB-9141-4920B3F95136}"/>
              </a:ext>
            </a:extLst>
          </p:cNvPr>
          <p:cNvSpPr/>
          <p:nvPr/>
        </p:nvSpPr>
        <p:spPr bwMode="white">
          <a:xfrm>
            <a:off x="9567204" y="1986766"/>
            <a:ext cx="1628161" cy="4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8F6E5E-6D3A-1528-C8AE-ABF1C98B7444}"/>
              </a:ext>
            </a:extLst>
          </p:cNvPr>
          <p:cNvSpPr/>
          <p:nvPr/>
        </p:nvSpPr>
        <p:spPr bwMode="white">
          <a:xfrm>
            <a:off x="1169319" y="2863805"/>
            <a:ext cx="523677" cy="5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87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13EE8-3074-00D3-3A94-D20E120A7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52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9DF54-FA9A-77E0-D378-D2FF82B6BDCD}"/>
              </a:ext>
            </a:extLst>
          </p:cNvPr>
          <p:cNvSpPr/>
          <p:nvPr/>
        </p:nvSpPr>
        <p:spPr bwMode="white">
          <a:xfrm>
            <a:off x="6034760" y="2870912"/>
            <a:ext cx="5533848" cy="55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6A62AE-2B69-6B6F-B12B-0680ED88A361}"/>
              </a:ext>
            </a:extLst>
          </p:cNvPr>
          <p:cNvSpPr/>
          <p:nvPr/>
        </p:nvSpPr>
        <p:spPr bwMode="white">
          <a:xfrm>
            <a:off x="1188362" y="3717032"/>
            <a:ext cx="2747398" cy="58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13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F2A20-2EF6-1746-0181-8F8E719DA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1206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86B69-D813-17B6-5A12-BCCE683C4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45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24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B82AF-3D81-5E94-A2C0-5381BFA43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49" y="1052736"/>
            <a:ext cx="11340000" cy="44697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27EBD9F-4BAD-F9F9-C316-3DBAB5A66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760"/>
            <a:ext cx="9916349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22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51C66-4F6F-83A8-3E55-BF58AC226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36712"/>
            <a:ext cx="11340000" cy="29191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6C4F1A-2938-EF54-07F7-8A8EADACD925}"/>
              </a:ext>
            </a:extLst>
          </p:cNvPr>
          <p:cNvSpPr/>
          <p:nvPr/>
        </p:nvSpPr>
        <p:spPr bwMode="white">
          <a:xfrm>
            <a:off x="7100508" y="3088085"/>
            <a:ext cx="3361057" cy="4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6B19C1-C0CB-1FD0-1AE6-E3EC56F691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80"/>
          <a:stretch/>
        </p:blipFill>
        <p:spPr>
          <a:xfrm>
            <a:off x="3791744" y="3573016"/>
            <a:ext cx="3816424" cy="31655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E47325A-AC2E-228A-9C2C-15291BA9C84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6991"/>
          <a:stretch/>
        </p:blipFill>
        <p:spPr>
          <a:xfrm>
            <a:off x="3655957" y="3582483"/>
            <a:ext cx="3960440" cy="314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3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3A728-E59B-F80F-123D-0645BCE78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5"/>
          <a:stretch/>
        </p:blipFill>
        <p:spPr>
          <a:xfrm>
            <a:off x="767408" y="764704"/>
            <a:ext cx="9865096" cy="334737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4DB65-CC8B-6783-4F56-DD172804EB8B}"/>
              </a:ext>
            </a:extLst>
          </p:cNvPr>
          <p:cNvSpPr/>
          <p:nvPr/>
        </p:nvSpPr>
        <p:spPr bwMode="white">
          <a:xfrm>
            <a:off x="2639616" y="2438390"/>
            <a:ext cx="7344816" cy="63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60FFB4-4E6A-AF19-2151-98C12B48E70C}"/>
              </a:ext>
            </a:extLst>
          </p:cNvPr>
          <p:cNvSpPr/>
          <p:nvPr/>
        </p:nvSpPr>
        <p:spPr bwMode="white">
          <a:xfrm>
            <a:off x="1415480" y="3284984"/>
            <a:ext cx="1080120" cy="63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9006D0-BD4E-6E90-3CDB-1039FE8C85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80"/>
          <a:stretch/>
        </p:blipFill>
        <p:spPr>
          <a:xfrm>
            <a:off x="3906015" y="3922942"/>
            <a:ext cx="3469173" cy="287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4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3A728-E59B-F80F-123D-0645BCE78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5"/>
          <a:stretch/>
        </p:blipFill>
        <p:spPr>
          <a:xfrm>
            <a:off x="191344" y="980728"/>
            <a:ext cx="11709232" cy="291567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81EA1C-D905-56BF-B668-A4006ED7373B}"/>
              </a:ext>
            </a:extLst>
          </p:cNvPr>
          <p:cNvSpPr/>
          <p:nvPr/>
        </p:nvSpPr>
        <p:spPr bwMode="white">
          <a:xfrm>
            <a:off x="8616280" y="2060848"/>
            <a:ext cx="10081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20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AFB6B-9AA3-B678-5D05-E8ADF87ED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7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703032-A4BB-40B5-1B2E-93F27FBF6459}"/>
              </a:ext>
            </a:extLst>
          </p:cNvPr>
          <p:cNvSpPr/>
          <p:nvPr/>
        </p:nvSpPr>
        <p:spPr bwMode="white">
          <a:xfrm>
            <a:off x="9319647" y="1176588"/>
            <a:ext cx="885491" cy="41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084923-A6BC-7DF7-495B-5218E2857CC1}"/>
              </a:ext>
            </a:extLst>
          </p:cNvPr>
          <p:cNvSpPr/>
          <p:nvPr/>
        </p:nvSpPr>
        <p:spPr bwMode="white">
          <a:xfrm>
            <a:off x="1721561" y="4047391"/>
            <a:ext cx="1104483" cy="4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2555FD-AA5A-FF42-75CE-AAB1888933C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735" t="29311"/>
          <a:stretch/>
        </p:blipFill>
        <p:spPr>
          <a:xfrm>
            <a:off x="5087888" y="3668044"/>
            <a:ext cx="4587757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37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30DE8-2050-DB2D-D81E-3AC60892D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824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BB664-54D5-2833-8EE4-34B5AE50A066}"/>
              </a:ext>
            </a:extLst>
          </p:cNvPr>
          <p:cNvSpPr/>
          <p:nvPr/>
        </p:nvSpPr>
        <p:spPr bwMode="white">
          <a:xfrm>
            <a:off x="8233556" y="2010672"/>
            <a:ext cx="1066397" cy="47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1B3BFE-4641-585C-BB42-51A6AFC845D3}"/>
              </a:ext>
            </a:extLst>
          </p:cNvPr>
          <p:cNvSpPr/>
          <p:nvPr/>
        </p:nvSpPr>
        <p:spPr bwMode="white">
          <a:xfrm>
            <a:off x="2292196" y="3975196"/>
            <a:ext cx="875969" cy="4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83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A1FF3-CB81-7E32-1938-074BF5FB0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61" y="1196752"/>
            <a:ext cx="11340000" cy="468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39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BE2AF-5A24-1A13-95E1-3E65EFA6E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06"/>
          <a:stretch/>
        </p:blipFill>
        <p:spPr>
          <a:xfrm>
            <a:off x="407368" y="836712"/>
            <a:ext cx="10048950" cy="31683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A18951-4E81-1687-4C63-ACEF5F76FF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/>
        </p:blipFill>
        <p:spPr>
          <a:xfrm>
            <a:off x="1775520" y="4149080"/>
            <a:ext cx="7920880" cy="254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08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BE2AF-5A24-1A13-95E1-3E65EFA6E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/>
          <a:stretch/>
        </p:blipFill>
        <p:spPr>
          <a:xfrm>
            <a:off x="74089" y="1124744"/>
            <a:ext cx="11290663" cy="2952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9F71EF-F386-D771-4322-9D3EB0816F75}"/>
              </a:ext>
            </a:extLst>
          </p:cNvPr>
          <p:cNvSpPr/>
          <p:nvPr/>
        </p:nvSpPr>
        <p:spPr bwMode="white">
          <a:xfrm>
            <a:off x="1847528" y="1196752"/>
            <a:ext cx="65527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E66B575-62A5-E748-9FAC-3840DA1A168C}"/>
              </a:ext>
            </a:extLst>
          </p:cNvPr>
          <p:cNvSpPr/>
          <p:nvPr/>
        </p:nvSpPr>
        <p:spPr bwMode="white">
          <a:xfrm>
            <a:off x="1847528" y="2132856"/>
            <a:ext cx="87997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B9A3C27-324F-6A94-23AD-0381B7E2E712}"/>
              </a:ext>
            </a:extLst>
          </p:cNvPr>
          <p:cNvSpPr/>
          <p:nvPr/>
        </p:nvSpPr>
        <p:spPr bwMode="white">
          <a:xfrm>
            <a:off x="1415481" y="3213699"/>
            <a:ext cx="792088" cy="57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9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87772-3659-BBE7-DBC0-CB1D105A3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99727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E1FA66-ADB9-B1FB-4C8A-BBD46AEBDF1A}"/>
              </a:ext>
            </a:extLst>
          </p:cNvPr>
          <p:cNvSpPr/>
          <p:nvPr/>
        </p:nvSpPr>
        <p:spPr bwMode="white">
          <a:xfrm>
            <a:off x="9268084" y="2726292"/>
            <a:ext cx="326562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21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DED6A-BD87-A821-B337-96801F95F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659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D9D44-425E-CDA3-898C-BB657DAD9C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63"/>
          <a:stretch/>
        </p:blipFill>
        <p:spPr>
          <a:xfrm>
            <a:off x="695400" y="836712"/>
            <a:ext cx="10945216" cy="166491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5F5ED07-6B80-35CE-607F-CEB44E6B30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636912"/>
            <a:ext cx="3851678" cy="383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655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144C0-443A-1E5A-4361-1571E45F9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2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03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5F658-C7C4-BA1C-4618-A848E2463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46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4421F1-2192-B9FA-A351-0AFDCE73E340}"/>
              </a:ext>
            </a:extLst>
          </p:cNvPr>
          <p:cNvSpPr/>
          <p:nvPr/>
        </p:nvSpPr>
        <p:spPr bwMode="white">
          <a:xfrm>
            <a:off x="8700755" y="1128731"/>
            <a:ext cx="590327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9460A3-76E0-02EF-54AB-AFA29A8BD5B1}"/>
              </a:ext>
            </a:extLst>
          </p:cNvPr>
          <p:cNvSpPr/>
          <p:nvPr/>
        </p:nvSpPr>
        <p:spPr bwMode="white">
          <a:xfrm>
            <a:off x="4711284" y="4721720"/>
            <a:ext cx="3351536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77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E3C2D0A-EF64-2254-CB2E-E0EB9A126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412776"/>
            <a:ext cx="4671268" cy="456795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3A1D80D-A9DB-C4ED-A06C-DB8D7912B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144" y="1412776"/>
            <a:ext cx="469481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09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