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1B44A6-B04E-4520-46E7-7D03B8568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916" y="3062236"/>
            <a:ext cx="7116168" cy="7335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1B07AF-D5C1-B973-3D11-65A09B9BFB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25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E8A1104-5C46-7163-987D-0676995D74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573016"/>
            <a:ext cx="7464192" cy="296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089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4748B-FF95-2DCA-A099-FD1246915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32" y="908721"/>
            <a:ext cx="9793088" cy="40220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E79EFCA-8BC0-499D-E36D-EBC33ADD74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789040"/>
            <a:ext cx="7254395" cy="2877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158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55D5F-CEC1-4579-90ED-161A5271F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4646364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E12F9C6-94A0-04E2-26CA-A0CA32D9CD6C}"/>
              </a:ext>
            </a:extLst>
          </p:cNvPr>
          <p:cNvSpPr/>
          <p:nvPr/>
        </p:nvSpPr>
        <p:spPr bwMode="white">
          <a:xfrm>
            <a:off x="462917" y="3866504"/>
            <a:ext cx="10673643" cy="176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71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A5A54-B6EB-CD66-5D72-7183A5195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690510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64E89DD-F1BC-D8EA-941F-2481F0C46B79}"/>
              </a:ext>
            </a:extLst>
          </p:cNvPr>
          <p:cNvSpPr/>
          <p:nvPr/>
        </p:nvSpPr>
        <p:spPr bwMode="white">
          <a:xfrm>
            <a:off x="551384" y="2852936"/>
            <a:ext cx="10657184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3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7C04B-3615-6B9E-4BB7-32DBB4A5B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447529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3CFEEC-BE7B-31D1-2749-BFA18DBF0E15}"/>
              </a:ext>
            </a:extLst>
          </p:cNvPr>
          <p:cNvSpPr/>
          <p:nvPr/>
        </p:nvSpPr>
        <p:spPr bwMode="white">
          <a:xfrm>
            <a:off x="9552384" y="1052736"/>
            <a:ext cx="22669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978E5B0-7DA5-6E48-7F8F-D2F80B3FA286}"/>
              </a:ext>
            </a:extLst>
          </p:cNvPr>
          <p:cNvSpPr/>
          <p:nvPr/>
        </p:nvSpPr>
        <p:spPr bwMode="white">
          <a:xfrm>
            <a:off x="495319" y="3200160"/>
            <a:ext cx="992169" cy="4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5CB854-C9C7-7D4A-609B-E40D45DEC408}"/>
              </a:ext>
            </a:extLst>
          </p:cNvPr>
          <p:cNvSpPr/>
          <p:nvPr/>
        </p:nvSpPr>
        <p:spPr bwMode="white">
          <a:xfrm>
            <a:off x="561294" y="1988840"/>
            <a:ext cx="380651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26AF18-4066-8F0A-C093-044B94767819}"/>
              </a:ext>
            </a:extLst>
          </p:cNvPr>
          <p:cNvSpPr/>
          <p:nvPr/>
        </p:nvSpPr>
        <p:spPr bwMode="white">
          <a:xfrm>
            <a:off x="4430998" y="1988840"/>
            <a:ext cx="663355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1A67D9-2BD0-7574-8352-9696EC5C07B8}"/>
              </a:ext>
            </a:extLst>
          </p:cNvPr>
          <p:cNvSpPr/>
          <p:nvPr/>
        </p:nvSpPr>
        <p:spPr bwMode="white">
          <a:xfrm>
            <a:off x="1543552" y="2924944"/>
            <a:ext cx="1002505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D2904E-FFBB-1448-EF9D-4C85586BC0BB}"/>
              </a:ext>
            </a:extLst>
          </p:cNvPr>
          <p:cNvSpPr/>
          <p:nvPr/>
        </p:nvSpPr>
        <p:spPr bwMode="white">
          <a:xfrm>
            <a:off x="551384" y="4329246"/>
            <a:ext cx="5976664" cy="125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30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28B5B-11DC-EB3D-5B9C-F52A42379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752608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2F78E0E-10C4-6B81-42BB-4D1B5237D17C}"/>
              </a:ext>
            </a:extLst>
          </p:cNvPr>
          <p:cNvSpPr/>
          <p:nvPr/>
        </p:nvSpPr>
        <p:spPr bwMode="white">
          <a:xfrm>
            <a:off x="721900" y="2492896"/>
            <a:ext cx="9046508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47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28234-6EDA-1819-D38F-A5A04947D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5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5C1F33-755E-7D4D-568A-74058C9C8460}"/>
              </a:ext>
            </a:extLst>
          </p:cNvPr>
          <p:cNvSpPr/>
          <p:nvPr/>
        </p:nvSpPr>
        <p:spPr bwMode="white">
          <a:xfrm>
            <a:off x="2016725" y="5036258"/>
            <a:ext cx="1580554" cy="4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CBEE91-A1B3-8C04-1D5E-5A1CF66ADFB2}"/>
              </a:ext>
            </a:extLst>
          </p:cNvPr>
          <p:cNvSpPr/>
          <p:nvPr/>
        </p:nvSpPr>
        <p:spPr bwMode="white">
          <a:xfrm>
            <a:off x="11004937" y="5083911"/>
            <a:ext cx="314205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5500D8-1022-394F-976B-2F262264116A}"/>
              </a:ext>
            </a:extLst>
          </p:cNvPr>
          <p:cNvSpPr/>
          <p:nvPr/>
        </p:nvSpPr>
        <p:spPr bwMode="white">
          <a:xfrm>
            <a:off x="1045541" y="5979782"/>
            <a:ext cx="1171133" cy="4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7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C9275-E25A-E7BA-57B4-52B49EECD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5796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368EC0-85B7-6FCF-E615-5E830E4E21F5}"/>
              </a:ext>
            </a:extLst>
          </p:cNvPr>
          <p:cNvSpPr/>
          <p:nvPr/>
        </p:nvSpPr>
        <p:spPr bwMode="white">
          <a:xfrm>
            <a:off x="10375874" y="3496389"/>
            <a:ext cx="361813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97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4F62D-45E5-3D26-0B83-8126F5C72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4500"/>
            <a:ext cx="9696440" cy="3175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273CD0-5706-7588-38CE-0EE0EC3F512B}"/>
              </a:ext>
            </a:extLst>
          </p:cNvPr>
          <p:cNvSpPr/>
          <p:nvPr/>
        </p:nvSpPr>
        <p:spPr bwMode="white">
          <a:xfrm>
            <a:off x="6456040" y="3356992"/>
            <a:ext cx="10081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5E5816-A1C2-2AFF-E847-52BEEC4CCF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1"/>
          <a:stretch/>
        </p:blipFill>
        <p:spPr>
          <a:xfrm>
            <a:off x="2135560" y="4053580"/>
            <a:ext cx="7485680" cy="268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6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C861B-4AB4-FDB6-3B82-E8F94E3DA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9037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76737F-8FD6-B6AD-67E9-34DDAEFEA3C2}"/>
              </a:ext>
            </a:extLst>
          </p:cNvPr>
          <p:cNvSpPr/>
          <p:nvPr/>
        </p:nvSpPr>
        <p:spPr bwMode="white">
          <a:xfrm>
            <a:off x="3178900" y="1139280"/>
            <a:ext cx="796494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AAC8AA-DDEF-B738-E036-82CDDEBB0564}"/>
              </a:ext>
            </a:extLst>
          </p:cNvPr>
          <p:cNvSpPr/>
          <p:nvPr/>
        </p:nvSpPr>
        <p:spPr bwMode="white">
          <a:xfrm>
            <a:off x="3151434" y="1991974"/>
            <a:ext cx="2041589" cy="43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51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6CFB9-B84C-C5DB-3EEA-468C1CD8B1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422846-15D2-A0F3-046C-5FDDEAB4B684}"/>
              </a:ext>
            </a:extLst>
          </p:cNvPr>
          <p:cNvSpPr/>
          <p:nvPr/>
        </p:nvSpPr>
        <p:spPr bwMode="white">
          <a:xfrm>
            <a:off x="6758387" y="4692705"/>
            <a:ext cx="1609118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85313-4E6E-9107-8B92-C3207F793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0970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D35173-3C5F-8A5B-8AA7-C1AD5C687012}"/>
              </a:ext>
            </a:extLst>
          </p:cNvPr>
          <p:cNvSpPr/>
          <p:nvPr/>
        </p:nvSpPr>
        <p:spPr bwMode="white">
          <a:xfrm>
            <a:off x="1492419" y="4402524"/>
            <a:ext cx="771479" cy="3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985834-4ABE-DA37-A1B6-816CFCF0B14F}"/>
              </a:ext>
            </a:extLst>
          </p:cNvPr>
          <p:cNvSpPr/>
          <p:nvPr/>
        </p:nvSpPr>
        <p:spPr bwMode="white">
          <a:xfrm>
            <a:off x="1500897" y="6064559"/>
            <a:ext cx="525623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53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BCDF9B-D42F-A364-1949-42707E4E3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0344512" cy="8545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F8B58D1-2D21-FFCD-BC01-6E6FCD4FB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182" y="1653837"/>
            <a:ext cx="10344512" cy="51345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1E2572-2BAD-52D5-C80C-B5195D8D1AC3}"/>
              </a:ext>
            </a:extLst>
          </p:cNvPr>
          <p:cNvSpPr/>
          <p:nvPr/>
        </p:nvSpPr>
        <p:spPr bwMode="white">
          <a:xfrm>
            <a:off x="5303912" y="4221088"/>
            <a:ext cx="13681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E4DD8C-B63D-5AAA-D98B-40934F9D7A2F}"/>
              </a:ext>
            </a:extLst>
          </p:cNvPr>
          <p:cNvSpPr/>
          <p:nvPr/>
        </p:nvSpPr>
        <p:spPr bwMode="white">
          <a:xfrm>
            <a:off x="5375920" y="6093296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5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71E94-707B-FA9A-9603-09FF2F25E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5"/>
            <a:ext cx="9073008" cy="613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701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65D1B-243D-D9BE-1962-FFF646B7A6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45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750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E5084-8262-9B0E-CBC2-85ACE1BDF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363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75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0F978-E9C6-149F-5EB1-2A3ED72CA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00971"/>
            <a:ext cx="11340000" cy="4856058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6101D6A-6134-C751-C54D-0BE0DB3BA199}"/>
              </a:ext>
            </a:extLst>
          </p:cNvPr>
          <p:cNvSpPr/>
          <p:nvPr/>
        </p:nvSpPr>
        <p:spPr bwMode="white">
          <a:xfrm>
            <a:off x="407368" y="2492896"/>
            <a:ext cx="10814646" cy="194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3314F04-E630-14EE-9994-87D3CBAD74E7}"/>
              </a:ext>
            </a:extLst>
          </p:cNvPr>
          <p:cNvSpPr/>
          <p:nvPr/>
        </p:nvSpPr>
        <p:spPr bwMode="white">
          <a:xfrm>
            <a:off x="551384" y="4544362"/>
            <a:ext cx="8280920" cy="147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18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81E4C-93C3-A1F5-68A3-192E575A7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530481"/>
          </a:xfrm>
          <a:prstGeom prst="rect">
            <a:avLst/>
          </a:prstGeom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4B3D97F-3EC2-7900-6A0C-016263F55503}"/>
              </a:ext>
            </a:extLst>
          </p:cNvPr>
          <p:cNvSpPr/>
          <p:nvPr/>
        </p:nvSpPr>
        <p:spPr bwMode="white">
          <a:xfrm>
            <a:off x="479376" y="2991003"/>
            <a:ext cx="10729192" cy="317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2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7305D-72A9-763B-61AB-29FD5FE29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042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8ED0C0-6098-5636-0A6A-8F28FD301124}"/>
              </a:ext>
            </a:extLst>
          </p:cNvPr>
          <p:cNvSpPr/>
          <p:nvPr/>
        </p:nvSpPr>
        <p:spPr bwMode="white">
          <a:xfrm>
            <a:off x="6795823" y="4188854"/>
            <a:ext cx="1028313" cy="4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63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09910-5149-09E0-28D0-4E3BA4184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18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20F1D6-C443-90CB-6871-578CEC4237ED}"/>
              </a:ext>
            </a:extLst>
          </p:cNvPr>
          <p:cNvSpPr/>
          <p:nvPr/>
        </p:nvSpPr>
        <p:spPr bwMode="white">
          <a:xfrm>
            <a:off x="10309874" y="4997998"/>
            <a:ext cx="371334" cy="3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53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D7526-5B2A-7AE4-ED96-456B4F544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91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063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1FFA5-314E-F10E-81F5-32E7CB203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72DC3-40C7-B017-2604-23F0E7A9BD10}"/>
              </a:ext>
            </a:extLst>
          </p:cNvPr>
          <p:cNvSpPr/>
          <p:nvPr/>
        </p:nvSpPr>
        <p:spPr bwMode="white">
          <a:xfrm>
            <a:off x="10747858" y="4246010"/>
            <a:ext cx="476070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1C10A0-E6A8-372C-0D3D-0356F5DB7195}"/>
              </a:ext>
            </a:extLst>
          </p:cNvPr>
          <p:cNvSpPr/>
          <p:nvPr/>
        </p:nvSpPr>
        <p:spPr bwMode="white">
          <a:xfrm>
            <a:off x="969370" y="5237420"/>
            <a:ext cx="485591" cy="4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99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0FC65-25A6-7C86-4B82-35C9AAAF1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949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E16223-010A-10F3-4F51-825849A8C440}"/>
              </a:ext>
            </a:extLst>
          </p:cNvPr>
          <p:cNvSpPr/>
          <p:nvPr/>
        </p:nvSpPr>
        <p:spPr bwMode="white">
          <a:xfrm>
            <a:off x="6168008" y="2204864"/>
            <a:ext cx="13681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15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D9140-661F-3B5F-CB4C-1472C43C1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2047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BA98526-EDB6-50DF-59F5-B7A673F43B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3284984"/>
            <a:ext cx="8400296" cy="333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127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05343-30ED-4DF8-2B87-D0C3D47D6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405591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BB46E67-F97E-2BFC-AE75-24C2CDA0CF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554513"/>
            <a:ext cx="8400296" cy="333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7377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2024-10-11T16:15:41Z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