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4" r:id="rId4"/>
    <p:sldId id="353" r:id="rId5"/>
    <p:sldId id="352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0" r:id="rId14"/>
    <p:sldId id="339" r:id="rId15"/>
    <p:sldId id="338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" y="2886075"/>
            <a:ext cx="99631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AFA2CF2-44F3-6CCD-731F-D9903FD50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00108"/>
            <a:ext cx="11340000" cy="450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416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AACBB9-43E5-2D2E-1804-A30CA4EEA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348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034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C3609F-2D42-00AD-D759-F020BE276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571480"/>
            <a:ext cx="94398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205EA50-9697-01FA-4764-8FE73CCAC1D4}"/>
              </a:ext>
            </a:extLst>
          </p:cNvPr>
          <p:cNvSpPr/>
          <p:nvPr/>
        </p:nvSpPr>
        <p:spPr bwMode="white">
          <a:xfrm>
            <a:off x="8600604" y="952107"/>
            <a:ext cx="309112" cy="33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34D40655-A44E-0E91-C012-F46EA95440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30678" y="1000108"/>
            <a:ext cx="4144264" cy="385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478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1E55B7-F3C0-34A6-7994-677C54100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08372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919F301-50D2-FADA-DBEA-1447BEF3CA66}"/>
              </a:ext>
            </a:extLst>
          </p:cNvPr>
          <p:cNvSpPr/>
          <p:nvPr/>
        </p:nvSpPr>
        <p:spPr bwMode="white">
          <a:xfrm>
            <a:off x="10105426" y="2097893"/>
            <a:ext cx="327575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C2643E7-E15B-21A3-CD51-ED06DB07F9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9281" y="2714620"/>
            <a:ext cx="3442719" cy="355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13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235396-83A0-3395-82ED-FE458CB00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070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7CD24A-2119-D411-8838-4079C4974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857232"/>
            <a:ext cx="11340000" cy="31254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577AD93-1906-5605-29E7-B89978F48B0E}"/>
              </a:ext>
            </a:extLst>
          </p:cNvPr>
          <p:cNvSpPr/>
          <p:nvPr/>
        </p:nvSpPr>
        <p:spPr bwMode="white">
          <a:xfrm>
            <a:off x="4556180" y="1076392"/>
            <a:ext cx="580806" cy="5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9F91DA9-EEB8-19EB-8D30-81D5A863A423}"/>
              </a:ext>
            </a:extLst>
          </p:cNvPr>
          <p:cNvSpPr/>
          <p:nvPr/>
        </p:nvSpPr>
        <p:spPr bwMode="white">
          <a:xfrm>
            <a:off x="3156533" y="2115020"/>
            <a:ext cx="1571032" cy="514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8800BA75-6DF5-86E3-372A-59F688715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0050" y="2928934"/>
            <a:ext cx="4092926" cy="372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331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388A4B-4DEE-E881-E477-633EEB8C2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14356"/>
            <a:ext cx="11340000" cy="43977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B6EAE1-5C91-F4F3-0C3E-CED763960979}"/>
              </a:ext>
            </a:extLst>
          </p:cNvPr>
          <p:cNvSpPr/>
          <p:nvPr/>
        </p:nvSpPr>
        <p:spPr bwMode="white">
          <a:xfrm>
            <a:off x="10445090" y="4348903"/>
            <a:ext cx="342769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A008C6C-8931-DE12-76E0-8FB70BF403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5736" y="3666750"/>
            <a:ext cx="3929090" cy="3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89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164DF2-5780-A1C9-9C0C-C8138D9EF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142984"/>
            <a:ext cx="11340000" cy="399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32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8E456E-F324-06A3-4AB4-D6BCC8B14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AA9271-0460-F64D-428F-1FF32D7F99B0}"/>
              </a:ext>
            </a:extLst>
          </p:cNvPr>
          <p:cNvSpPr/>
          <p:nvPr/>
        </p:nvSpPr>
        <p:spPr bwMode="white">
          <a:xfrm>
            <a:off x="10357481" y="4318680"/>
            <a:ext cx="371335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519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C0EF3C-432E-ED05-CDF7-887C7572F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142984"/>
            <a:ext cx="11340000" cy="37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959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9D77F36-CCFE-02EF-D57D-444D3C0EF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834DE43-EE70-CDAD-16A2-F165B82D4137}"/>
              </a:ext>
            </a:extLst>
          </p:cNvPr>
          <p:cNvSpPr/>
          <p:nvPr/>
        </p:nvSpPr>
        <p:spPr bwMode="white">
          <a:xfrm>
            <a:off x="10424130" y="3613710"/>
            <a:ext cx="342769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99C9D8-83D5-0D40-B6EA-9B94B5401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1214422"/>
            <a:ext cx="11340000" cy="422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848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2229EF-F3EB-808E-902B-C3BB86DAD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669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7907D8-9B31-A1CB-85DC-8FA2928C8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785794"/>
            <a:ext cx="97163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48EC5D-7826-E206-485E-8583DB51E37C}"/>
              </a:ext>
            </a:extLst>
          </p:cNvPr>
          <p:cNvSpPr/>
          <p:nvPr/>
        </p:nvSpPr>
        <p:spPr bwMode="white">
          <a:xfrm>
            <a:off x="8524980" y="1136731"/>
            <a:ext cx="326325" cy="33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147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9C7A89-6EB0-F3E9-5774-0AD2A0043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571480"/>
            <a:ext cx="10450908" cy="43190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42BC19D-17EB-67BF-3127-FD9A25F28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6976" y="4480537"/>
            <a:ext cx="7500990" cy="237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224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8FBE64-D026-C15F-3CED-1D585A9F7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6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ED03C7B-6E28-3377-5B39-907884F3FAC7}"/>
              </a:ext>
            </a:extLst>
          </p:cNvPr>
          <p:cNvSpPr/>
          <p:nvPr/>
        </p:nvSpPr>
        <p:spPr bwMode="white">
          <a:xfrm>
            <a:off x="1531133" y="2396272"/>
            <a:ext cx="437984" cy="4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7C12349-73BD-E5A6-F6FD-79EC44E8E8C9}"/>
              </a:ext>
            </a:extLst>
          </p:cNvPr>
          <p:cNvSpPr/>
          <p:nvPr/>
        </p:nvSpPr>
        <p:spPr bwMode="white">
          <a:xfrm>
            <a:off x="2111939" y="3501799"/>
            <a:ext cx="3465793" cy="5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B0180C7-49F6-3BE2-60BD-8744CCF441A7}"/>
              </a:ext>
            </a:extLst>
          </p:cNvPr>
          <p:cNvSpPr/>
          <p:nvPr/>
        </p:nvSpPr>
        <p:spPr bwMode="white">
          <a:xfrm>
            <a:off x="4873148" y="4654978"/>
            <a:ext cx="2799294" cy="5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605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CC9A28-E6E6-B408-42D0-199EAB6A4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000108"/>
            <a:ext cx="11340000" cy="3399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656A564-45A0-3286-CDFB-835020BF43D6}"/>
              </a:ext>
            </a:extLst>
          </p:cNvPr>
          <p:cNvSpPr/>
          <p:nvPr/>
        </p:nvSpPr>
        <p:spPr bwMode="white">
          <a:xfrm>
            <a:off x="1166558" y="3286124"/>
            <a:ext cx="5072318" cy="70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789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F4468D-2C4D-E515-2399-D55B42E4D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3550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EFEF33-3E57-E0B7-119A-E0FD90DB4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7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303840C-1175-F735-6531-966BC4EDEA10}"/>
              </a:ext>
            </a:extLst>
          </p:cNvPr>
          <p:cNvSpPr/>
          <p:nvPr/>
        </p:nvSpPr>
        <p:spPr bwMode="white">
          <a:xfrm>
            <a:off x="10376523" y="4719502"/>
            <a:ext cx="371335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18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88DBB3-289F-06D0-853D-653629F19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1142984"/>
            <a:ext cx="11340000" cy="46632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F16BA0C-55E9-5474-2FE4-719357B23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53454" y="1142984"/>
            <a:ext cx="4378678" cy="419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042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C296B7-86C5-03B4-ED41-8F7452FB5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14356"/>
            <a:ext cx="11340000" cy="34351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449B1A7-CD17-AD14-5F54-69ADEFDB195C}"/>
              </a:ext>
            </a:extLst>
          </p:cNvPr>
          <p:cNvSpPr/>
          <p:nvPr/>
        </p:nvSpPr>
        <p:spPr bwMode="white">
          <a:xfrm>
            <a:off x="9754816" y="2260191"/>
            <a:ext cx="314206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00FD0AB-BE1E-86A5-FF8B-11BC2CF52FF7}"/>
              </a:ext>
            </a:extLst>
          </p:cNvPr>
          <p:cNvSpPr/>
          <p:nvPr/>
        </p:nvSpPr>
        <p:spPr bwMode="white">
          <a:xfrm>
            <a:off x="4870332" y="3414797"/>
            <a:ext cx="418942" cy="36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37014B5E-2467-B3EE-0130-CCDEB5529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9836" y="2944197"/>
            <a:ext cx="5664562" cy="372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913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B52D68-1B9F-598B-D887-F7F9E2FCC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350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727DB0-DE4C-4793-6AC4-09EB9AAB0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0050" y="1000108"/>
            <a:ext cx="11340000" cy="44301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76E8181-F65F-F473-EA96-5AFCDB28A807}"/>
              </a:ext>
            </a:extLst>
          </p:cNvPr>
          <p:cNvSpPr/>
          <p:nvPr/>
        </p:nvSpPr>
        <p:spPr bwMode="white">
          <a:xfrm>
            <a:off x="5243148" y="2257691"/>
            <a:ext cx="276120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D74E203-573E-184C-1F96-0E2E0F53CA2C}"/>
              </a:ext>
            </a:extLst>
          </p:cNvPr>
          <p:cNvSpPr/>
          <p:nvPr/>
        </p:nvSpPr>
        <p:spPr bwMode="white">
          <a:xfrm>
            <a:off x="6119118" y="2524451"/>
            <a:ext cx="399899" cy="31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323D258-9336-788A-09BF-890E68257486}"/>
              </a:ext>
            </a:extLst>
          </p:cNvPr>
          <p:cNvSpPr/>
          <p:nvPr/>
        </p:nvSpPr>
        <p:spPr bwMode="white">
          <a:xfrm>
            <a:off x="6214332" y="3572437"/>
            <a:ext cx="276120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B606F91-0446-EA74-2028-900270320498}"/>
              </a:ext>
            </a:extLst>
          </p:cNvPr>
          <p:cNvSpPr/>
          <p:nvPr/>
        </p:nvSpPr>
        <p:spPr bwMode="white">
          <a:xfrm>
            <a:off x="5766825" y="4067848"/>
            <a:ext cx="399899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375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6B4DED-3BEF-811C-6A1F-C4FA15BD5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1082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A687B0-D34F-731D-EF9C-0C900D47E687}"/>
              </a:ext>
            </a:extLst>
          </p:cNvPr>
          <p:cNvSpPr/>
          <p:nvPr/>
        </p:nvSpPr>
        <p:spPr bwMode="white">
          <a:xfrm>
            <a:off x="10274425" y="5975027"/>
            <a:ext cx="363746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746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2024-10-11T05:55:52Z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