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716" autoAdjust="0"/>
    <p:restoredTop sz="94660"/>
  </p:normalViewPr>
  <p:slideViewPr>
    <p:cSldViewPr showGuides="1">
      <p:cViewPr varScale="1">
        <p:scale>
          <a:sx n="59" d="100"/>
          <a:sy n="59" d="100"/>
        </p:scale>
        <p:origin x="-62" y="-1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3675" y="3019425"/>
            <a:ext cx="6724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B6791A-0701-9872-A30E-89B099341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56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69467A-9FF9-28B8-C21E-E04C54BE4950}"/>
              </a:ext>
            </a:extLst>
          </p:cNvPr>
          <p:cNvSpPr/>
          <p:nvPr/>
        </p:nvSpPr>
        <p:spPr bwMode="white">
          <a:xfrm>
            <a:off x="10386045" y="4930980"/>
            <a:ext cx="371335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771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5CF797-D725-1A3C-999D-6B04A8E19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430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984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ED5A37-29C5-3B2E-D4E2-C51480C33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857232"/>
            <a:ext cx="11340000" cy="573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80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22E637-3D0F-10FA-1C51-60996F83F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092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C02326-F65C-34B1-DA90-8F772C22E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04314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4C56CD9-A018-998B-8C47-02AE7533D07E}"/>
              </a:ext>
            </a:extLst>
          </p:cNvPr>
          <p:cNvSpPr/>
          <p:nvPr/>
        </p:nvSpPr>
        <p:spPr bwMode="white">
          <a:xfrm>
            <a:off x="960394" y="1033925"/>
            <a:ext cx="980957" cy="47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9E48AA1-58A4-9A22-96CA-F47ED7FDF839}"/>
              </a:ext>
            </a:extLst>
          </p:cNvPr>
          <p:cNvSpPr/>
          <p:nvPr/>
        </p:nvSpPr>
        <p:spPr bwMode="white">
          <a:xfrm>
            <a:off x="2992378" y="1981226"/>
            <a:ext cx="385376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736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C5A8E0-3CCF-2F2E-68C6-3247988BD9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87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E468E8B-A8F5-D94F-8D6D-F910B46E08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4166" y="3643314"/>
            <a:ext cx="8236330" cy="299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178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2EE586-1303-5652-6CE9-7FDE257AC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18541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94A10DD-D987-571E-9C08-DE87C946B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796" y="2743290"/>
            <a:ext cx="11340000" cy="2887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36E8EE-0ADB-46D3-9746-2A1C925CAAA6}"/>
              </a:ext>
            </a:extLst>
          </p:cNvPr>
          <p:cNvSpPr/>
          <p:nvPr/>
        </p:nvSpPr>
        <p:spPr bwMode="white">
          <a:xfrm>
            <a:off x="3401219" y="2991023"/>
            <a:ext cx="1066397" cy="4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A482822-7431-57A3-5E60-AD28F6A46928}"/>
              </a:ext>
            </a:extLst>
          </p:cNvPr>
          <p:cNvSpPr/>
          <p:nvPr/>
        </p:nvSpPr>
        <p:spPr bwMode="white">
          <a:xfrm>
            <a:off x="7524760" y="3714752"/>
            <a:ext cx="1265577" cy="70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81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6295C1-738A-C98D-6652-73CC64BEA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6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3E28C9-4B25-235B-414E-7B90FB4E55C9}"/>
              </a:ext>
            </a:extLst>
          </p:cNvPr>
          <p:cNvSpPr/>
          <p:nvPr/>
        </p:nvSpPr>
        <p:spPr bwMode="white">
          <a:xfrm>
            <a:off x="10309874" y="4493990"/>
            <a:ext cx="361813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748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AF1D94-A6C9-22F2-475B-CCB261C66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990000"/>
            <a:ext cx="88147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499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C4143F-751F-8C04-9490-9B6299E40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7493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0D24A1-A4A3-2417-C75F-5AE1C9EBC261}"/>
              </a:ext>
            </a:extLst>
          </p:cNvPr>
          <p:cNvSpPr/>
          <p:nvPr/>
        </p:nvSpPr>
        <p:spPr bwMode="white">
          <a:xfrm>
            <a:off x="9755523" y="2922203"/>
            <a:ext cx="351993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710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203A4C-85C6-DEAA-1C41-C5F06D777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7A331A-9F07-E902-2DDE-E2227EE86A49}"/>
              </a:ext>
            </a:extLst>
          </p:cNvPr>
          <p:cNvSpPr/>
          <p:nvPr/>
        </p:nvSpPr>
        <p:spPr bwMode="white">
          <a:xfrm>
            <a:off x="7900957" y="3461427"/>
            <a:ext cx="1656726" cy="46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AB0EFAC-ECFB-C4A7-111F-2BEF22B6E129}"/>
              </a:ext>
            </a:extLst>
          </p:cNvPr>
          <p:cNvSpPr/>
          <p:nvPr/>
        </p:nvSpPr>
        <p:spPr bwMode="white">
          <a:xfrm>
            <a:off x="6177581" y="4356498"/>
            <a:ext cx="1066397" cy="50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56E306-9332-A94D-29AA-F1F4113D7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593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038A20-F977-0B79-ABA5-65536486DF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81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1D02FCC8-C052-629C-D42E-8697CFCB1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9918" y="3571876"/>
            <a:ext cx="8307768" cy="306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781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2BBCBE-F78D-A798-CD05-B91DE505B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4889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87C6F0-3560-C455-2182-E9F45C2358EF}"/>
              </a:ext>
            </a:extLst>
          </p:cNvPr>
          <p:cNvSpPr/>
          <p:nvPr/>
        </p:nvSpPr>
        <p:spPr bwMode="white">
          <a:xfrm>
            <a:off x="3351694" y="3111164"/>
            <a:ext cx="447506" cy="4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71A2F9B-98C3-9605-5F07-6A954BDCF4D0}"/>
              </a:ext>
            </a:extLst>
          </p:cNvPr>
          <p:cNvSpPr/>
          <p:nvPr/>
        </p:nvSpPr>
        <p:spPr bwMode="white">
          <a:xfrm>
            <a:off x="3323130" y="4083279"/>
            <a:ext cx="314206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755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8A43A5-0BC8-E0F9-C9C8-B1CBDB187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610772-2AE6-E70B-8FF2-A6956EA5DC2F}"/>
              </a:ext>
            </a:extLst>
          </p:cNvPr>
          <p:cNvSpPr/>
          <p:nvPr/>
        </p:nvSpPr>
        <p:spPr bwMode="white">
          <a:xfrm>
            <a:off x="1445440" y="4959711"/>
            <a:ext cx="418942" cy="36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0961DF-F3B1-05BA-6B47-7B3AC574931F}"/>
              </a:ext>
            </a:extLst>
          </p:cNvPr>
          <p:cNvSpPr/>
          <p:nvPr/>
        </p:nvSpPr>
        <p:spPr bwMode="white">
          <a:xfrm>
            <a:off x="7224937" y="4883472"/>
            <a:ext cx="1094962" cy="4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684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82F182-BE76-2753-74BE-BEB90CDAD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7188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933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B06D41-F281-9371-D0BC-D55EC4715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5103F14-66D8-2495-6D4F-A8179D6EA007}"/>
              </a:ext>
            </a:extLst>
          </p:cNvPr>
          <p:cNvSpPr/>
          <p:nvPr/>
        </p:nvSpPr>
        <p:spPr bwMode="white">
          <a:xfrm>
            <a:off x="4632297" y="1004786"/>
            <a:ext cx="409420" cy="36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688B1B8-CDCF-C551-E9E3-B945B83CEC66}"/>
              </a:ext>
            </a:extLst>
          </p:cNvPr>
          <p:cNvSpPr/>
          <p:nvPr/>
        </p:nvSpPr>
        <p:spPr bwMode="white">
          <a:xfrm>
            <a:off x="7239008" y="3571876"/>
            <a:ext cx="1154245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EB08DC2-D132-BB19-8534-CB78CDB28B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9918" y="4305456"/>
            <a:ext cx="7215238" cy="255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374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56A1BF-73EE-1845-0F65-FEDD49F4E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3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3D82BF-D636-DE0E-E8B3-E4A5419A0414}"/>
              </a:ext>
            </a:extLst>
          </p:cNvPr>
          <p:cNvSpPr/>
          <p:nvPr/>
        </p:nvSpPr>
        <p:spPr bwMode="white">
          <a:xfrm>
            <a:off x="1702518" y="2940380"/>
            <a:ext cx="523677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3A17D06-0842-F439-DC84-B3B09727F4D9}"/>
              </a:ext>
            </a:extLst>
          </p:cNvPr>
          <p:cNvSpPr/>
          <p:nvPr/>
        </p:nvSpPr>
        <p:spPr bwMode="white">
          <a:xfrm>
            <a:off x="6501309" y="3786191"/>
            <a:ext cx="4095285" cy="57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FC1CD00-641B-1AF3-255F-88096B336D54}"/>
              </a:ext>
            </a:extLst>
          </p:cNvPr>
          <p:cNvSpPr/>
          <p:nvPr/>
        </p:nvSpPr>
        <p:spPr bwMode="white">
          <a:xfrm>
            <a:off x="1178841" y="4809140"/>
            <a:ext cx="2199445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7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B3D9CD-29A1-DA8A-81FD-8DEA179EC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F4113A-8EFA-D1E5-66D2-22F0BF830862}"/>
              </a:ext>
            </a:extLst>
          </p:cNvPr>
          <p:cNvSpPr/>
          <p:nvPr/>
        </p:nvSpPr>
        <p:spPr bwMode="white">
          <a:xfrm>
            <a:off x="7634357" y="1977135"/>
            <a:ext cx="847405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69C3A4C-C364-D68C-CC08-D1A3EFD1EA2F}"/>
              </a:ext>
            </a:extLst>
          </p:cNvPr>
          <p:cNvSpPr/>
          <p:nvPr/>
        </p:nvSpPr>
        <p:spPr bwMode="white">
          <a:xfrm>
            <a:off x="3749622" y="2663452"/>
            <a:ext cx="942619" cy="4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A52BC54-1B39-F1DA-7A89-896BFAE80AFA}"/>
              </a:ext>
            </a:extLst>
          </p:cNvPr>
          <p:cNvSpPr/>
          <p:nvPr/>
        </p:nvSpPr>
        <p:spPr bwMode="white">
          <a:xfrm>
            <a:off x="3130730" y="3549944"/>
            <a:ext cx="904534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16AAA8B-3BFD-5E18-79C0-894DDD796989}"/>
              </a:ext>
            </a:extLst>
          </p:cNvPr>
          <p:cNvSpPr/>
          <p:nvPr/>
        </p:nvSpPr>
        <p:spPr bwMode="white">
          <a:xfrm>
            <a:off x="4511335" y="5075092"/>
            <a:ext cx="1342518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650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661EA4-B740-D1EE-DE68-94B2ECC6F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1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509233-D787-2002-D5B8-C03D26A3B7EA}"/>
              </a:ext>
            </a:extLst>
          </p:cNvPr>
          <p:cNvSpPr/>
          <p:nvPr/>
        </p:nvSpPr>
        <p:spPr bwMode="white">
          <a:xfrm>
            <a:off x="5301612" y="1195514"/>
            <a:ext cx="571284" cy="4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BF34C34-47AE-9AA9-80F2-5D9C89999A59}"/>
              </a:ext>
            </a:extLst>
          </p:cNvPr>
          <p:cNvSpPr/>
          <p:nvPr/>
        </p:nvSpPr>
        <p:spPr bwMode="white">
          <a:xfrm>
            <a:off x="8443677" y="1176448"/>
            <a:ext cx="447506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A80684D-4B2E-7CB1-EF95-2B9A26AD7B1D}"/>
              </a:ext>
            </a:extLst>
          </p:cNvPr>
          <p:cNvSpPr/>
          <p:nvPr/>
        </p:nvSpPr>
        <p:spPr bwMode="white">
          <a:xfrm>
            <a:off x="7053551" y="2072524"/>
            <a:ext cx="428463" cy="4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3BF7625-BBB3-B797-1ED0-F0365BECC4E3}"/>
              </a:ext>
            </a:extLst>
          </p:cNvPr>
          <p:cNvSpPr/>
          <p:nvPr/>
        </p:nvSpPr>
        <p:spPr bwMode="white">
          <a:xfrm>
            <a:off x="10167052" y="2101122"/>
            <a:ext cx="447506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FC4C36DF-8FC7-641B-09BF-83C6641D9406}"/>
              </a:ext>
            </a:extLst>
          </p:cNvPr>
          <p:cNvSpPr/>
          <p:nvPr/>
        </p:nvSpPr>
        <p:spPr bwMode="white">
          <a:xfrm>
            <a:off x="4225692" y="3893272"/>
            <a:ext cx="3227758" cy="4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22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481F2F-5D39-48DB-8A15-F22D980A7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3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7A9FDA1-23BA-059D-246E-E41489D47E60}"/>
              </a:ext>
            </a:extLst>
          </p:cNvPr>
          <p:cNvSpPr/>
          <p:nvPr/>
        </p:nvSpPr>
        <p:spPr bwMode="white">
          <a:xfrm>
            <a:off x="10309874" y="3566561"/>
            <a:ext cx="361813" cy="39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036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8DF77B-AB80-5733-D7FE-3895D01D2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9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0B2F7F4-E9CB-7B47-4110-60E2AC2F2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642918"/>
            <a:ext cx="11340000" cy="457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103E1B-F0BD-8A92-817E-0CCD4A75E3AD}"/>
              </a:ext>
            </a:extLst>
          </p:cNvPr>
          <p:cNvSpPr/>
          <p:nvPr/>
        </p:nvSpPr>
        <p:spPr bwMode="white">
          <a:xfrm>
            <a:off x="10159448" y="852575"/>
            <a:ext cx="552241" cy="4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21FB0C9-4FDA-E499-E80F-910CB7E33694}"/>
              </a:ext>
            </a:extLst>
          </p:cNvPr>
          <p:cNvSpPr/>
          <p:nvPr/>
        </p:nvSpPr>
        <p:spPr bwMode="white">
          <a:xfrm>
            <a:off x="1190279" y="1786504"/>
            <a:ext cx="514156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5F5CC25-E49D-D8F6-0876-98E940130CB1}"/>
              </a:ext>
            </a:extLst>
          </p:cNvPr>
          <p:cNvSpPr/>
          <p:nvPr/>
        </p:nvSpPr>
        <p:spPr bwMode="white">
          <a:xfrm>
            <a:off x="5941463" y="3597184"/>
            <a:ext cx="1056876" cy="4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CE8DF77B-AB80-5733-D7FE-3895D01D2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4" t="14056" r="12880"/>
          <a:stretch>
            <a:fillRect/>
          </a:stretch>
        </p:blipFill>
        <p:spPr>
          <a:xfrm>
            <a:off x="4738678" y="4071942"/>
            <a:ext cx="4786346" cy="269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92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790B63-B7E8-09F7-37FD-B3B5EED65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A7762F0-1FB3-6019-CC67-9C03ED1683F1}"/>
              </a:ext>
            </a:extLst>
          </p:cNvPr>
          <p:cNvSpPr/>
          <p:nvPr/>
        </p:nvSpPr>
        <p:spPr bwMode="white">
          <a:xfrm>
            <a:off x="10167052" y="1090945"/>
            <a:ext cx="504635" cy="44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90397F4-7115-E7B0-19C1-F1D625F54799}"/>
              </a:ext>
            </a:extLst>
          </p:cNvPr>
          <p:cNvSpPr/>
          <p:nvPr/>
        </p:nvSpPr>
        <p:spPr bwMode="white">
          <a:xfrm>
            <a:off x="1150277" y="1988387"/>
            <a:ext cx="542720" cy="45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CE8DF77B-AB80-5733-D7FE-3895D01D2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4" t="14056" r="12880"/>
          <a:stretch>
            <a:fillRect/>
          </a:stretch>
        </p:blipFill>
        <p:spPr>
          <a:xfrm>
            <a:off x="2881290" y="3500438"/>
            <a:ext cx="5643602" cy="317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115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CD47FAD-D4E7-15B3-EFB4-E30EDB4C9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785794"/>
            <a:ext cx="11340000" cy="2152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137A0AD-C0BC-2460-157B-52111957033F}"/>
              </a:ext>
            </a:extLst>
          </p:cNvPr>
          <p:cNvSpPr/>
          <p:nvPr/>
        </p:nvSpPr>
        <p:spPr bwMode="white">
          <a:xfrm>
            <a:off x="1432806" y="2157054"/>
            <a:ext cx="1056876" cy="4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737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2024-10-11T01:40:51Z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