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7" r:id="rId4"/>
    <p:sldId id="336" r:id="rId5"/>
    <p:sldId id="333" r:id="rId6"/>
    <p:sldId id="332" r:id="rId7"/>
    <p:sldId id="331" r:id="rId8"/>
    <p:sldId id="329" r:id="rId9"/>
    <p:sldId id="328" r:id="rId10"/>
    <p:sldId id="327" r:id="rId11"/>
    <p:sldId id="326" r:id="rId12"/>
    <p:sldId id="325" r:id="rId13"/>
    <p:sldId id="338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567F438-CBA1-7EAD-E230-EC299F0B80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124" y="2971736"/>
            <a:ext cx="9859751" cy="91452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8C7DF2-8A8B-1FD6-E9B6-B179EB66AD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070936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7190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75BB55-5D9E-0FE2-28D7-35745FB457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24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722E5E-A4EE-1DA9-F182-5A7B4E206BD5}"/>
              </a:ext>
            </a:extLst>
          </p:cNvPr>
          <p:cNvSpPr/>
          <p:nvPr/>
        </p:nvSpPr>
        <p:spPr bwMode="white">
          <a:xfrm>
            <a:off x="7044030" y="3311760"/>
            <a:ext cx="390377" cy="505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FEB6FF-B3C5-BD78-FF43-3E0D10CBB73B}"/>
              </a:ext>
            </a:extLst>
          </p:cNvPr>
          <p:cNvSpPr/>
          <p:nvPr/>
        </p:nvSpPr>
        <p:spPr bwMode="white">
          <a:xfrm>
            <a:off x="2999656" y="4077072"/>
            <a:ext cx="3444525" cy="769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30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970C2C-4684-2B1C-7F14-086F1ED6CB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098"/>
          <a:stretch/>
        </p:blipFill>
        <p:spPr>
          <a:xfrm>
            <a:off x="551383" y="980728"/>
            <a:ext cx="10930965" cy="41764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AE6C80-90F8-CBF4-DA42-26CFCEDC2C3D}"/>
              </a:ext>
            </a:extLst>
          </p:cNvPr>
          <p:cNvSpPr/>
          <p:nvPr/>
        </p:nvSpPr>
        <p:spPr bwMode="white">
          <a:xfrm>
            <a:off x="1487488" y="4221088"/>
            <a:ext cx="10801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631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970C2C-4684-2B1C-7F14-086F1ED6CB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48"/>
          <a:stretch/>
        </p:blipFill>
        <p:spPr>
          <a:xfrm>
            <a:off x="407368" y="980728"/>
            <a:ext cx="11215196" cy="316835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490514-8391-F02D-4E9C-1208CD4F0F40}"/>
              </a:ext>
            </a:extLst>
          </p:cNvPr>
          <p:cNvSpPr/>
          <p:nvPr/>
        </p:nvSpPr>
        <p:spPr bwMode="white">
          <a:xfrm>
            <a:off x="3143672" y="1268760"/>
            <a:ext cx="12961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F83A4B-38D9-309B-3BC7-EA2FE1DFB031}"/>
              </a:ext>
            </a:extLst>
          </p:cNvPr>
          <p:cNvSpPr/>
          <p:nvPr/>
        </p:nvSpPr>
        <p:spPr bwMode="white">
          <a:xfrm>
            <a:off x="3503712" y="3356992"/>
            <a:ext cx="61069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815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31FE4B-442C-05F5-61D6-C12335F800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1142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24B307-82F1-A0D0-BD0B-C9CC5BB8F647}"/>
              </a:ext>
            </a:extLst>
          </p:cNvPr>
          <p:cNvSpPr/>
          <p:nvPr/>
        </p:nvSpPr>
        <p:spPr bwMode="white">
          <a:xfrm>
            <a:off x="9758356" y="4158000"/>
            <a:ext cx="350753" cy="36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A478C4-3998-A6CE-7C61-1ABB667194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7486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550993F-EACF-914F-DBA1-FB7A69120C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2924944"/>
            <a:ext cx="4871904" cy="3332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1753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6720F3-93A1-E00C-998F-0D46CC7A8B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11340000" cy="51002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80CFBD-78A2-6E3C-0825-9E12289075B0}"/>
              </a:ext>
            </a:extLst>
          </p:cNvPr>
          <p:cNvSpPr/>
          <p:nvPr/>
        </p:nvSpPr>
        <p:spPr bwMode="white">
          <a:xfrm>
            <a:off x="10093032" y="1194715"/>
            <a:ext cx="333249" cy="381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052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45DD64-513C-CBFA-8880-1255E0EFCA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4313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7A66E84-B369-6ABC-A9CB-66FA273B28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00" y="3284984"/>
            <a:ext cx="3935800" cy="3369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1493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C2314E-A261-4FF0-AA46-08C23B9147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1340000" cy="5018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0127DE-BF2C-199C-8BD8-4EEF63AB5B9D}"/>
              </a:ext>
            </a:extLst>
          </p:cNvPr>
          <p:cNvSpPr/>
          <p:nvPr/>
        </p:nvSpPr>
        <p:spPr bwMode="white">
          <a:xfrm>
            <a:off x="10064468" y="1152123"/>
            <a:ext cx="371335" cy="399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359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FD34F3-7FBE-C70B-EF19-3197F3174F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826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D7FF7C3-8D2A-271D-2CCB-643D50B1F6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5087395"/>
            <a:ext cx="11340000" cy="1087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1795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0B08B3-3AA0-C363-7288-722FB7155D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46460"/>
            <a:ext cx="11340000" cy="51650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B8D559-E9D0-03D6-7DC0-ABC80F8787F2}"/>
              </a:ext>
            </a:extLst>
          </p:cNvPr>
          <p:cNvSpPr/>
          <p:nvPr/>
        </p:nvSpPr>
        <p:spPr bwMode="white">
          <a:xfrm>
            <a:off x="10159682" y="1141879"/>
            <a:ext cx="342770" cy="390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58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CB374F-A80A-0828-C1B4-E6A4E7FCFA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1341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4D7732-2CA2-20BC-0C88-4324F68938DB}"/>
              </a:ext>
            </a:extLst>
          </p:cNvPr>
          <p:cNvSpPr/>
          <p:nvPr/>
        </p:nvSpPr>
        <p:spPr bwMode="white">
          <a:xfrm>
            <a:off x="9549340" y="4135707"/>
            <a:ext cx="314763" cy="358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525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2024-10-11T16:12:34Z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