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014663"/>
            <a:ext cx="100488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21482A-9F36-B8FB-98F4-0B2E3D7ED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522" y="714356"/>
            <a:ext cx="11340000" cy="31433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2FBD0D2-FEFC-0AF3-548E-EFCECEA8A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4363" y="3643314"/>
            <a:ext cx="2960501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539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690551-4B00-BDE2-D8D8-416ED2F53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857232"/>
            <a:ext cx="11340000" cy="3997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45288B2-8496-BF07-AF14-B0DDE29962B7}"/>
              </a:ext>
            </a:extLst>
          </p:cNvPr>
          <p:cNvSpPr/>
          <p:nvPr/>
        </p:nvSpPr>
        <p:spPr bwMode="white">
          <a:xfrm>
            <a:off x="1909228" y="1028947"/>
            <a:ext cx="1209219" cy="52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E2E92EB-BB85-CAB0-FB62-F8ABB0462A3F}"/>
              </a:ext>
            </a:extLst>
          </p:cNvPr>
          <p:cNvSpPr/>
          <p:nvPr/>
        </p:nvSpPr>
        <p:spPr bwMode="white">
          <a:xfrm>
            <a:off x="1318901" y="2928934"/>
            <a:ext cx="1190176" cy="70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896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0F0C03-8EE1-CA13-3D13-4EB1CF63E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8132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941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7F5928B-0A4D-DE80-9F9A-85E508244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90000"/>
            <a:ext cx="898490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18A002B-E2F5-58F7-EFD2-6C75D27CEE15}"/>
              </a:ext>
            </a:extLst>
          </p:cNvPr>
          <p:cNvSpPr/>
          <p:nvPr/>
        </p:nvSpPr>
        <p:spPr bwMode="white">
          <a:xfrm>
            <a:off x="523836" y="2714620"/>
            <a:ext cx="3286148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2714620"/>
            <a:ext cx="4643470" cy="377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548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564D32-23F4-2A57-D7F6-B2B497513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3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F91994-2028-4E47-57B4-9F1C03DCF29D}"/>
              </a:ext>
            </a:extLst>
          </p:cNvPr>
          <p:cNvSpPr/>
          <p:nvPr/>
        </p:nvSpPr>
        <p:spPr bwMode="white">
          <a:xfrm>
            <a:off x="10347959" y="2359348"/>
            <a:ext cx="371335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183758-8FC0-A4BF-6547-3156FE208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5459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2830821-6C3E-C812-292B-014921551AA4}"/>
              </a:ext>
            </a:extLst>
          </p:cNvPr>
          <p:cNvSpPr/>
          <p:nvPr/>
        </p:nvSpPr>
        <p:spPr bwMode="white">
          <a:xfrm>
            <a:off x="9630832" y="6103196"/>
            <a:ext cx="389605" cy="40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186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2EB25F-4D5A-A97E-478B-D24599247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4034" y="714356"/>
            <a:ext cx="113064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963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DE89C1-C95B-A5C5-342B-8D1027D22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508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625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FF27A3-1ACC-062F-EE1C-003ECC691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8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5A9793-84FB-9D86-0BFD-8F6F693ADB08}"/>
              </a:ext>
            </a:extLst>
          </p:cNvPr>
          <p:cNvSpPr/>
          <p:nvPr/>
        </p:nvSpPr>
        <p:spPr bwMode="white">
          <a:xfrm>
            <a:off x="10328916" y="3352085"/>
            <a:ext cx="409420" cy="4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491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08A091-F5F6-4449-8E2B-8CBF01372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785794"/>
            <a:ext cx="918960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04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D3C880-0CF4-7CE9-BDC0-B2253A4D0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467209"/>
            <a:ext cx="11340000" cy="32761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A053166-0FBB-78AA-8817-41E5BB9CD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2860" y="3000372"/>
            <a:ext cx="4235802" cy="36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12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26C5C5-CDEE-5E20-B1CB-B61788A6F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29915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E78472-2770-9947-04FC-6671C9E92288}"/>
              </a:ext>
            </a:extLst>
          </p:cNvPr>
          <p:cNvSpPr/>
          <p:nvPr/>
        </p:nvSpPr>
        <p:spPr bwMode="white">
          <a:xfrm>
            <a:off x="6408067" y="1128740"/>
            <a:ext cx="447506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F3E1532-C677-C2B4-3573-4D885462919D}"/>
              </a:ext>
            </a:extLst>
          </p:cNvPr>
          <p:cNvSpPr/>
          <p:nvPr/>
        </p:nvSpPr>
        <p:spPr bwMode="white">
          <a:xfrm>
            <a:off x="2456682" y="3081812"/>
            <a:ext cx="1228261" cy="5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069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