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47" r:id="rId4"/>
    <p:sldId id="346" r:id="rId5"/>
    <p:sldId id="345" r:id="rId6"/>
    <p:sldId id="344" r:id="rId7"/>
    <p:sldId id="343" r:id="rId8"/>
    <p:sldId id="342" r:id="rId9"/>
    <p:sldId id="340" r:id="rId10"/>
    <p:sldId id="339" r:id="rId11"/>
    <p:sldId id="338" r:id="rId12"/>
    <p:sldId id="337" r:id="rId13"/>
    <p:sldId id="335" r:id="rId14"/>
    <p:sldId id="334" r:id="rId15"/>
    <p:sldId id="333" r:id="rId16"/>
    <p:sldId id="332" r:id="rId17"/>
    <p:sldId id="331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4716" autoAdjust="0"/>
    <p:restoredTop sz="94660"/>
  </p:normalViewPr>
  <p:slideViewPr>
    <p:cSldViewPr showGuides="1">
      <p:cViewPr varScale="1">
        <p:scale>
          <a:sx n="59" d="100"/>
          <a:sy n="59" d="100"/>
        </p:scale>
        <p:origin x="-62" y="-1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2024/10/11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2024/10/11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38325" y="2952750"/>
            <a:ext cx="851535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6989016-C3C5-784C-4E3F-07C8FC2D4E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79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54948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1598A63-230D-B79A-EBB9-7072DFCA76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5274" y="1000108"/>
            <a:ext cx="11340000" cy="418835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24575EB0-AAB2-8FAF-99F4-1A4023DF09CF}"/>
              </a:ext>
            </a:extLst>
          </p:cNvPr>
          <p:cNvSpPr/>
          <p:nvPr/>
        </p:nvSpPr>
        <p:spPr bwMode="white">
          <a:xfrm>
            <a:off x="557188" y="2068662"/>
            <a:ext cx="2904030" cy="419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52794" y="1785926"/>
            <a:ext cx="4900979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820608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3F3531E-CE8A-699E-E2BF-F6E069231B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7016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00784ED0-19B1-B396-ED22-81139B5572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9668" y="3643314"/>
            <a:ext cx="11340000" cy="1906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00780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0E382C2-3965-6447-7D25-83873DE134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52000" y="1142984"/>
            <a:ext cx="11340000" cy="467295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2FAB71BE-6B8C-8939-4273-A919D5C7A8C5}"/>
              </a:ext>
            </a:extLst>
          </p:cNvPr>
          <p:cNvSpPr/>
          <p:nvPr/>
        </p:nvSpPr>
        <p:spPr bwMode="white">
          <a:xfrm>
            <a:off x="813914" y="1467229"/>
            <a:ext cx="2884987" cy="419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48874" y="1214422"/>
            <a:ext cx="5803312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245537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6D1796A-3949-99D7-0034-8EC192BF11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16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31741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2C347D9-FA6F-F7B1-66C5-8E798E891B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990000"/>
            <a:ext cx="1042640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C127E42-CD69-06CE-B3AE-78C9B8384CBE}"/>
              </a:ext>
            </a:extLst>
          </p:cNvPr>
          <p:cNvSpPr/>
          <p:nvPr/>
        </p:nvSpPr>
        <p:spPr bwMode="white">
          <a:xfrm>
            <a:off x="8135556" y="1410394"/>
            <a:ext cx="262629" cy="21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40C435FC-BAB7-2216-5C32-553F7EC31756}"/>
              </a:ext>
            </a:extLst>
          </p:cNvPr>
          <p:cNvSpPr/>
          <p:nvPr/>
        </p:nvSpPr>
        <p:spPr bwMode="white">
          <a:xfrm>
            <a:off x="5202856" y="2811707"/>
            <a:ext cx="253875" cy="289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FB3F5364-2C48-7B73-805F-E6D0DBC527EA}"/>
              </a:ext>
            </a:extLst>
          </p:cNvPr>
          <p:cNvSpPr/>
          <p:nvPr/>
        </p:nvSpPr>
        <p:spPr bwMode="white">
          <a:xfrm>
            <a:off x="703132" y="6227408"/>
            <a:ext cx="2652561" cy="394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14869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C3F1D29-AC1C-5EED-711D-95453BFE3E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69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50790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F3C4773-4244-00E8-D79D-4D1A230D15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5274" y="1071546"/>
            <a:ext cx="11340000" cy="472773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C678D341-051A-6657-4A42-DA9BAC536DAE}"/>
              </a:ext>
            </a:extLst>
          </p:cNvPr>
          <p:cNvSpPr/>
          <p:nvPr/>
        </p:nvSpPr>
        <p:spPr bwMode="white">
          <a:xfrm>
            <a:off x="4984644" y="1567196"/>
            <a:ext cx="276120" cy="324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07B53109-A16B-C974-055F-0A4BE73A681D}"/>
              </a:ext>
            </a:extLst>
          </p:cNvPr>
          <p:cNvSpPr/>
          <p:nvPr/>
        </p:nvSpPr>
        <p:spPr bwMode="white">
          <a:xfrm>
            <a:off x="8336180" y="2282075"/>
            <a:ext cx="476070" cy="428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95326F3F-E17C-37FE-9225-D4419A995C21}"/>
              </a:ext>
            </a:extLst>
          </p:cNvPr>
          <p:cNvSpPr/>
          <p:nvPr/>
        </p:nvSpPr>
        <p:spPr bwMode="white">
          <a:xfrm>
            <a:off x="557188" y="4274207"/>
            <a:ext cx="2884987" cy="428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80511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0BB5174-79B5-48FF-1D3D-F325D3883C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3836" y="714356"/>
            <a:ext cx="10553223" cy="58680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66582D03-101D-89B3-0084-EE132DEFA08F}"/>
              </a:ext>
            </a:extLst>
          </p:cNvPr>
          <p:cNvSpPr/>
          <p:nvPr/>
        </p:nvSpPr>
        <p:spPr bwMode="white">
          <a:xfrm>
            <a:off x="1277004" y="4472712"/>
            <a:ext cx="2649381" cy="390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67174" y="4286256"/>
            <a:ext cx="4714889" cy="2217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4084937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6ADF417-CFCC-59D3-11C3-7F7FF6445D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3836" y="785794"/>
            <a:ext cx="10615088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E41381F9-B3EA-E088-8D74-D6D47EA422FD}"/>
              </a:ext>
            </a:extLst>
          </p:cNvPr>
          <p:cNvSpPr/>
          <p:nvPr/>
        </p:nvSpPr>
        <p:spPr bwMode="white">
          <a:xfrm>
            <a:off x="1281419" y="4593751"/>
            <a:ext cx="2682738" cy="401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24298" y="4315946"/>
            <a:ext cx="4071966" cy="2337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917641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9ED9A2B-2F5B-8543-687B-3F96119A80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0426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C192D090-6A1D-24A4-D887-B18DCCE8FBB6}"/>
              </a:ext>
            </a:extLst>
          </p:cNvPr>
          <p:cNvSpPr/>
          <p:nvPr/>
        </p:nvSpPr>
        <p:spPr bwMode="white">
          <a:xfrm>
            <a:off x="931284" y="4407428"/>
            <a:ext cx="2856423" cy="419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38546" y="4071942"/>
            <a:ext cx="577215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3F3840F-145A-325D-50D5-A4D7F3352F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0960" y="714356"/>
            <a:ext cx="9974143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49702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D88F3B1-22D3-9723-C9BB-6D39AE12F5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712" y="785794"/>
            <a:ext cx="9275953" cy="5868000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506076CF-CD81-EA06-7C55-D0F0AC2D6930}"/>
              </a:ext>
            </a:extLst>
          </p:cNvPr>
          <p:cNvSpPr/>
          <p:nvPr/>
        </p:nvSpPr>
        <p:spPr bwMode="white">
          <a:xfrm>
            <a:off x="635558" y="6147260"/>
            <a:ext cx="2375454" cy="342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09654" y="2285992"/>
            <a:ext cx="7429552" cy="4443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819469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E5AD6BA-DD83-E0BF-F191-5D537A8F3A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9908578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40169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3AC48ED-5FF9-47CB-9DDF-427667480C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32673" y="928670"/>
            <a:ext cx="11259327" cy="5868000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xmlns="" id="{E64BFB32-DE10-3080-53D3-94B16AD0401C}"/>
              </a:ext>
            </a:extLst>
          </p:cNvPr>
          <p:cNvSpPr/>
          <p:nvPr/>
        </p:nvSpPr>
        <p:spPr bwMode="white">
          <a:xfrm>
            <a:off x="894858" y="6096295"/>
            <a:ext cx="2883371" cy="425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95406" y="822104"/>
            <a:ext cx="8643998" cy="5384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765090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799B621-5594-218E-F5F4-38F6847BA2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3836" y="990000"/>
            <a:ext cx="10864722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DBC68606-C7D6-D044-49F3-7FD5A4B1E837}"/>
              </a:ext>
            </a:extLst>
          </p:cNvPr>
          <p:cNvSpPr/>
          <p:nvPr/>
        </p:nvSpPr>
        <p:spPr bwMode="white">
          <a:xfrm>
            <a:off x="1043810" y="3098099"/>
            <a:ext cx="2727583" cy="401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9EB1A6A6-5CBD-12F4-E53A-CFAD5751E940}"/>
              </a:ext>
            </a:extLst>
          </p:cNvPr>
          <p:cNvSpPr/>
          <p:nvPr/>
        </p:nvSpPr>
        <p:spPr bwMode="white">
          <a:xfrm>
            <a:off x="4510304" y="3937688"/>
            <a:ext cx="374016" cy="310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CC4B47EB-C0C9-E767-41FC-EC500451CF80}"/>
              </a:ext>
            </a:extLst>
          </p:cNvPr>
          <p:cNvSpPr/>
          <p:nvPr/>
        </p:nvSpPr>
        <p:spPr bwMode="white">
          <a:xfrm>
            <a:off x="6015492" y="5388718"/>
            <a:ext cx="383138" cy="301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40645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B54030E-5D4B-7530-3A44-8A56685595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3836" y="990000"/>
            <a:ext cx="10720882" cy="58680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6ADC277E-FAA4-67A7-23A8-DAE7E3927472}"/>
              </a:ext>
            </a:extLst>
          </p:cNvPr>
          <p:cNvSpPr/>
          <p:nvPr/>
        </p:nvSpPr>
        <p:spPr bwMode="white">
          <a:xfrm>
            <a:off x="1036926" y="3135290"/>
            <a:ext cx="2691472" cy="405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09984" y="2928934"/>
            <a:ext cx="3500462" cy="2989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253496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CDF4BAE-1A34-639B-22EB-148610AAB2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3836" y="785794"/>
            <a:ext cx="977213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DCCF94E7-495A-A18A-F485-91B61A8C65B8}"/>
              </a:ext>
            </a:extLst>
          </p:cNvPr>
          <p:cNvSpPr/>
          <p:nvPr/>
        </p:nvSpPr>
        <p:spPr bwMode="white">
          <a:xfrm>
            <a:off x="999724" y="3535136"/>
            <a:ext cx="2453289" cy="369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09919" y="3247412"/>
            <a:ext cx="3929090" cy="329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543853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B7583B9-2090-7E91-DBAB-B6AD97DFAF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56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55671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20CC04B-1E15-5BE3-3DF2-2CE52B8043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52000" y="1071546"/>
            <a:ext cx="11340000" cy="486709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0CD0D8B8-FA6C-8431-1F72-F491F92F81B7}"/>
              </a:ext>
            </a:extLst>
          </p:cNvPr>
          <p:cNvSpPr/>
          <p:nvPr/>
        </p:nvSpPr>
        <p:spPr bwMode="white">
          <a:xfrm>
            <a:off x="813914" y="1433482"/>
            <a:ext cx="2904030" cy="419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47138" y="1071546"/>
            <a:ext cx="3991244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080834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1FA1047-6260-D655-32B0-9AEE5C656D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3836" y="785794"/>
            <a:ext cx="10952534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3065D62A-2B8E-87E1-7A30-44C3C15CF1A0}"/>
              </a:ext>
            </a:extLst>
          </p:cNvPr>
          <p:cNvSpPr/>
          <p:nvPr/>
        </p:nvSpPr>
        <p:spPr bwMode="white">
          <a:xfrm>
            <a:off x="1048012" y="4694728"/>
            <a:ext cx="2768020" cy="413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61" y="4413242"/>
            <a:ext cx="4357718" cy="23374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607970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CE1582E-81A1-C343-F498-4F5F901EAF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712" y="714356"/>
            <a:ext cx="8992348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856C7A92-6C6A-43F8-690F-DF17549B2CCD}"/>
              </a:ext>
            </a:extLst>
          </p:cNvPr>
          <p:cNvSpPr/>
          <p:nvPr/>
        </p:nvSpPr>
        <p:spPr bwMode="white">
          <a:xfrm>
            <a:off x="1097076" y="3916456"/>
            <a:ext cx="2272625" cy="339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81356" y="3714752"/>
            <a:ext cx="4221748" cy="2951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269626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自定义</PresentationFormat>
  <Paragraphs>0</Paragraphs>
  <Slides>23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63</cp:revision>
  <dcterms:created xsi:type="dcterms:W3CDTF">2015-09-16T06:44:00Z</dcterms:created>
  <dcterms:modified xsi:type="dcterms:W3CDTF">2024-10-11T01:47:12Z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