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043238"/>
            <a:ext cx="71628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62D0D4-806B-9FB6-875B-CCD6F62BA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714356"/>
            <a:ext cx="11340000" cy="3155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C7EC204-D7F7-E685-AF27-FA3B7EF98E4A}"/>
              </a:ext>
            </a:extLst>
          </p:cNvPr>
          <p:cNvSpPr/>
          <p:nvPr/>
        </p:nvSpPr>
        <p:spPr bwMode="white">
          <a:xfrm>
            <a:off x="5836728" y="3002674"/>
            <a:ext cx="3637177" cy="5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BF6B5A3-F581-554B-C459-63FF082C7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6976" y="3876188"/>
            <a:ext cx="3735736" cy="298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421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9A2E0DE-D12C-79DA-0E3E-FC9963B5A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3162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263A6C9-476C-B770-ABE2-8FAD79FACF60}"/>
              </a:ext>
            </a:extLst>
          </p:cNvPr>
          <p:cNvSpPr/>
          <p:nvPr/>
        </p:nvSpPr>
        <p:spPr bwMode="white">
          <a:xfrm>
            <a:off x="10368974" y="2157394"/>
            <a:ext cx="637934" cy="5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C7199E2-4CAB-C08A-0C6B-44F117FB7777}"/>
              </a:ext>
            </a:extLst>
          </p:cNvPr>
          <p:cNvSpPr/>
          <p:nvPr/>
        </p:nvSpPr>
        <p:spPr bwMode="white">
          <a:xfrm>
            <a:off x="485750" y="3224193"/>
            <a:ext cx="695062" cy="4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887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FE8F9B-8486-593A-2A39-2A30DAD90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642918"/>
            <a:ext cx="11340000" cy="42185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2263690-05F5-69D9-5EA8-B853C49C6B09}"/>
              </a:ext>
            </a:extLst>
          </p:cNvPr>
          <p:cNvSpPr/>
          <p:nvPr/>
        </p:nvSpPr>
        <p:spPr bwMode="white">
          <a:xfrm>
            <a:off x="1666350" y="3042609"/>
            <a:ext cx="1828110" cy="5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07EF55B-BA5D-3691-401D-CF9C26DC2119}"/>
              </a:ext>
            </a:extLst>
          </p:cNvPr>
          <p:cNvSpPr/>
          <p:nvPr/>
        </p:nvSpPr>
        <p:spPr bwMode="white">
          <a:xfrm>
            <a:off x="8359902" y="4099616"/>
            <a:ext cx="514156" cy="52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6A51DA0C-8DD4-DC87-53BC-D7392A5494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4298" y="3750286"/>
            <a:ext cx="4021488" cy="310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366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71B437-5557-5A48-0E37-29487181B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09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3D92FC-63B0-42F5-CB9D-FBC1DE12B1F4}"/>
              </a:ext>
            </a:extLst>
          </p:cNvPr>
          <p:cNvSpPr/>
          <p:nvPr/>
        </p:nvSpPr>
        <p:spPr bwMode="white">
          <a:xfrm>
            <a:off x="978890" y="3282595"/>
            <a:ext cx="3545473" cy="64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3643314"/>
            <a:ext cx="4038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857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AFD696-5784-2D4D-593F-88A475692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28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8A39F7-681C-722D-7325-443E86C7C403}"/>
              </a:ext>
            </a:extLst>
          </p:cNvPr>
          <p:cNvSpPr/>
          <p:nvPr/>
        </p:nvSpPr>
        <p:spPr bwMode="white">
          <a:xfrm>
            <a:off x="10281309" y="2615695"/>
            <a:ext cx="485591" cy="4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956C17-3D3D-F0C3-AD81-1D77F7CBD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4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7CC29F4-78DA-5A26-2E3E-AC7DA8C4EEFE}"/>
              </a:ext>
            </a:extLst>
          </p:cNvPr>
          <p:cNvSpPr/>
          <p:nvPr/>
        </p:nvSpPr>
        <p:spPr bwMode="white">
          <a:xfrm>
            <a:off x="10290831" y="4005411"/>
            <a:ext cx="485591" cy="4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583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89E0FA-5CC5-3593-7213-6BF245FABE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714356"/>
            <a:ext cx="97800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424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E32D11-EC1A-2402-93E5-3B3CE56BF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2475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EE85C4A-3FF9-FF07-CA04-B6CED0DDC6A5}"/>
              </a:ext>
            </a:extLst>
          </p:cNvPr>
          <p:cNvSpPr/>
          <p:nvPr/>
        </p:nvSpPr>
        <p:spPr bwMode="white">
          <a:xfrm>
            <a:off x="9368535" y="2494096"/>
            <a:ext cx="369978" cy="4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567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ACE318F-468A-D051-9761-B27A2CAF3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9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CEEE2A-F84E-BE14-E5F4-F8EF2EFA0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2550D2-EB1A-767D-47C0-783786563E03}"/>
              </a:ext>
            </a:extLst>
          </p:cNvPr>
          <p:cNvSpPr/>
          <p:nvPr/>
        </p:nvSpPr>
        <p:spPr bwMode="white">
          <a:xfrm>
            <a:off x="10367002" y="4008288"/>
            <a:ext cx="371335" cy="4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638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ABD3A4-787A-8723-E3B2-61D32E91D8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258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913FC9-045B-FBB8-C490-8C14C8099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376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452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2024-10-10T03:06:56Z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