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0" r:id="rId22"/>
    <p:sldId id="329" r:id="rId23"/>
    <p:sldId id="328" r:id="rId24"/>
    <p:sldId id="327" r:id="rId25"/>
    <p:sldId id="355" r:id="rId26"/>
    <p:sldId id="326" r:id="rId27"/>
    <p:sldId id="35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7950" y="2876550"/>
            <a:ext cx="68961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C500DB9-0161-7392-3188-8A61E5BBF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2794" y="4276846"/>
            <a:ext cx="7072362" cy="25811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3A21FA-B4C3-FDF9-5A92-8272FE48C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714356"/>
            <a:ext cx="9715568" cy="3782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4B76C0-31ED-C70A-A5CD-60314EB6FAC8}"/>
              </a:ext>
            </a:extLst>
          </p:cNvPr>
          <p:cNvSpPr/>
          <p:nvPr/>
        </p:nvSpPr>
        <p:spPr bwMode="white">
          <a:xfrm>
            <a:off x="9239272" y="3714752"/>
            <a:ext cx="571504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03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0F606E-43ED-3B5E-2A8F-8467B61E2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16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91280C-56E7-EF80-3ADD-D30C15BA0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571480"/>
            <a:ext cx="9715568" cy="3706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EE89BD-C728-DBA0-2773-43272534A55F}"/>
              </a:ext>
            </a:extLst>
          </p:cNvPr>
          <p:cNvSpPr/>
          <p:nvPr/>
        </p:nvSpPr>
        <p:spPr bwMode="white">
          <a:xfrm>
            <a:off x="9382148" y="857232"/>
            <a:ext cx="714380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18F5EA-4EF1-40B3-FD40-4D2643CDE85A}"/>
              </a:ext>
            </a:extLst>
          </p:cNvPr>
          <p:cNvSpPr/>
          <p:nvPr/>
        </p:nvSpPr>
        <p:spPr bwMode="white">
          <a:xfrm>
            <a:off x="1095341" y="1785926"/>
            <a:ext cx="1000132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326F521-7923-B9B1-0EE2-8A9F59538447}"/>
              </a:ext>
            </a:extLst>
          </p:cNvPr>
          <p:cNvSpPr/>
          <p:nvPr/>
        </p:nvSpPr>
        <p:spPr bwMode="white">
          <a:xfrm>
            <a:off x="6381752" y="1714488"/>
            <a:ext cx="1714512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58DCC8D-6804-5462-AEA3-7BB5E38F1305}"/>
              </a:ext>
            </a:extLst>
          </p:cNvPr>
          <p:cNvSpPr/>
          <p:nvPr/>
        </p:nvSpPr>
        <p:spPr bwMode="white">
          <a:xfrm>
            <a:off x="3309918" y="3571877"/>
            <a:ext cx="2071702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ACAD3EE0-6269-6FCA-6294-64A7DDD18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9852" y="4214818"/>
            <a:ext cx="6274753" cy="259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363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AC2552-2EE3-9AF4-80EA-BA292F1F5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571480"/>
            <a:ext cx="11340000" cy="3995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36FC08-29B0-2232-6481-DF2C6711AB87}"/>
              </a:ext>
            </a:extLst>
          </p:cNvPr>
          <p:cNvSpPr/>
          <p:nvPr/>
        </p:nvSpPr>
        <p:spPr bwMode="white">
          <a:xfrm>
            <a:off x="10478443" y="3985049"/>
            <a:ext cx="371335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8FC1316-0C0C-84C7-09B3-AE776645D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2662" y="4214818"/>
            <a:ext cx="6950446" cy="235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621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49E566-5084-4F64-80A0-27323FD7C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928670"/>
            <a:ext cx="11340000" cy="560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21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406EA3-8317-5574-EF09-284D4E5EE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29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B020EA-C9B5-0A93-9CE2-433D1AB23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000108"/>
            <a:ext cx="11340000" cy="455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6D53517-01C9-307E-22E1-C4C4BCC9A451}"/>
              </a:ext>
            </a:extLst>
          </p:cNvPr>
          <p:cNvSpPr/>
          <p:nvPr/>
        </p:nvSpPr>
        <p:spPr bwMode="white">
          <a:xfrm>
            <a:off x="10045301" y="1266777"/>
            <a:ext cx="361813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015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474DE1-CC74-307A-83D3-17039777A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49D80A-9096-B5C3-7B52-975FDA2750DF}"/>
              </a:ext>
            </a:extLst>
          </p:cNvPr>
          <p:cNvSpPr/>
          <p:nvPr/>
        </p:nvSpPr>
        <p:spPr bwMode="white">
          <a:xfrm>
            <a:off x="10262267" y="3978531"/>
            <a:ext cx="361812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546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52C50B-BCBE-FAED-BD17-0D13E69B2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545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99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B9C464B-08DB-54A7-0060-19713B4F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99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3A57A5C-99DB-E2D0-E348-7603AF2104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1356" y="2857496"/>
            <a:ext cx="5521686" cy="370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124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AA37D8-27B8-3007-FF01-1DDCF1CD1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67A2017-26F0-382D-DF98-CCEC2BEB0371}"/>
              </a:ext>
            </a:extLst>
          </p:cNvPr>
          <p:cNvSpPr/>
          <p:nvPr/>
        </p:nvSpPr>
        <p:spPr bwMode="white">
          <a:xfrm>
            <a:off x="4968362" y="2703868"/>
            <a:ext cx="1618639" cy="51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AD05D1-4EE1-59FD-4769-C96DACC6D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186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ED6AE2-2169-5A1A-7782-75775A14EB39}"/>
              </a:ext>
            </a:extLst>
          </p:cNvPr>
          <p:cNvSpPr/>
          <p:nvPr/>
        </p:nvSpPr>
        <p:spPr bwMode="white">
          <a:xfrm>
            <a:off x="6984085" y="1071947"/>
            <a:ext cx="2189925" cy="47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3671297-364A-6DFE-E4A0-4E8C45CB480D}"/>
              </a:ext>
            </a:extLst>
          </p:cNvPr>
          <p:cNvSpPr/>
          <p:nvPr/>
        </p:nvSpPr>
        <p:spPr bwMode="white">
          <a:xfrm>
            <a:off x="9488216" y="2017579"/>
            <a:ext cx="1009269" cy="41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FCEED77-5326-B353-AE30-60EB1105A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796" y="2743290"/>
            <a:ext cx="11340000" cy="195345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74DC996-CF84-316E-1AEE-E8D23FDFA169}"/>
              </a:ext>
            </a:extLst>
          </p:cNvPr>
          <p:cNvSpPr/>
          <p:nvPr/>
        </p:nvSpPr>
        <p:spPr bwMode="white">
          <a:xfrm>
            <a:off x="506710" y="3029162"/>
            <a:ext cx="609370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53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7AF9B8-93EB-DFBA-3EE1-633EA9926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5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B58B14C-8AA8-4CA5-45A7-2ED090022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554" y="3590438"/>
            <a:ext cx="3741547" cy="3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03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E7D612-A28F-D453-5BEC-B43F7103F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3586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BF2DBF6-B475-AAFD-2588-E4AD5D52E1EF}"/>
              </a:ext>
            </a:extLst>
          </p:cNvPr>
          <p:cNvSpPr/>
          <p:nvPr/>
        </p:nvSpPr>
        <p:spPr bwMode="white">
          <a:xfrm>
            <a:off x="4080110" y="1052683"/>
            <a:ext cx="2247052" cy="47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F2555B-C73F-FD6E-7EDF-C87684794BF5}"/>
              </a:ext>
            </a:extLst>
          </p:cNvPr>
          <p:cNvSpPr/>
          <p:nvPr/>
        </p:nvSpPr>
        <p:spPr bwMode="white">
          <a:xfrm>
            <a:off x="10211898" y="1071762"/>
            <a:ext cx="561764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BEA4FE-1EE6-D96B-F447-862A11EFB5CF}"/>
              </a:ext>
            </a:extLst>
          </p:cNvPr>
          <p:cNvSpPr/>
          <p:nvPr/>
        </p:nvSpPr>
        <p:spPr bwMode="white">
          <a:xfrm>
            <a:off x="557188" y="1978017"/>
            <a:ext cx="609370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093A814-4654-59D0-F079-6D2CC65A9568}"/>
              </a:ext>
            </a:extLst>
          </p:cNvPr>
          <p:cNvSpPr/>
          <p:nvPr/>
        </p:nvSpPr>
        <p:spPr bwMode="white">
          <a:xfrm>
            <a:off x="4575223" y="2006636"/>
            <a:ext cx="466549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AC6B9E14-1774-0365-9339-B3ECE234C9C9}"/>
              </a:ext>
            </a:extLst>
          </p:cNvPr>
          <p:cNvSpPr/>
          <p:nvPr/>
        </p:nvSpPr>
        <p:spPr bwMode="white">
          <a:xfrm>
            <a:off x="9678699" y="2786058"/>
            <a:ext cx="1094962" cy="61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702ACE6B-346C-7262-88B9-73186495C40F}"/>
              </a:ext>
            </a:extLst>
          </p:cNvPr>
          <p:cNvSpPr/>
          <p:nvPr/>
        </p:nvSpPr>
        <p:spPr bwMode="white">
          <a:xfrm>
            <a:off x="557188" y="3857304"/>
            <a:ext cx="580806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248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01419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09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486DF3-C48A-2FED-07AB-605F2831E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673"/>
          <a:stretch>
            <a:fillRect/>
          </a:stretch>
        </p:blipFill>
        <p:spPr>
          <a:xfrm>
            <a:off x="360000" y="900000"/>
            <a:ext cx="11340000" cy="2886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FA74CF-A95B-7B22-5561-C42FCF9C921D}"/>
              </a:ext>
            </a:extLst>
          </p:cNvPr>
          <p:cNvSpPr/>
          <p:nvPr/>
        </p:nvSpPr>
        <p:spPr bwMode="white">
          <a:xfrm>
            <a:off x="9995667" y="2110395"/>
            <a:ext cx="466549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6F6D37A-9AD6-8253-0BD2-0BD60016EF89}"/>
              </a:ext>
            </a:extLst>
          </p:cNvPr>
          <p:cNvSpPr/>
          <p:nvPr/>
        </p:nvSpPr>
        <p:spPr bwMode="white">
          <a:xfrm>
            <a:off x="1140755" y="3015808"/>
            <a:ext cx="1666246" cy="4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 r="27448"/>
          <a:stretch>
            <a:fillRect/>
          </a:stretch>
        </p:blipFill>
        <p:spPr>
          <a:xfrm>
            <a:off x="452398" y="3429000"/>
            <a:ext cx="7358114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434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486DF3-C48A-2FED-07AB-605F2831E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787"/>
          <a:stretch>
            <a:fillRect/>
          </a:stretch>
        </p:blipFill>
        <p:spPr>
          <a:xfrm>
            <a:off x="595274" y="857232"/>
            <a:ext cx="11340000" cy="28797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F2B6053-AE2F-0680-15E3-CEC6CDBBCF7B}"/>
              </a:ext>
            </a:extLst>
          </p:cNvPr>
          <p:cNvSpPr/>
          <p:nvPr/>
        </p:nvSpPr>
        <p:spPr bwMode="white">
          <a:xfrm>
            <a:off x="9545399" y="2145391"/>
            <a:ext cx="542720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 r="27448"/>
          <a:stretch>
            <a:fillRect/>
          </a:stretch>
        </p:blipFill>
        <p:spPr>
          <a:xfrm>
            <a:off x="452398" y="3500438"/>
            <a:ext cx="7358114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434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142C89-56C1-5749-9FEC-B16F1F693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319"/>
          <a:stretch>
            <a:fillRect/>
          </a:stretch>
        </p:blipFill>
        <p:spPr>
          <a:xfrm>
            <a:off x="360000" y="900000"/>
            <a:ext cx="11340000" cy="2886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2D4930-7F7F-4CA3-CD1D-44F1C4609267}"/>
              </a:ext>
            </a:extLst>
          </p:cNvPr>
          <p:cNvSpPr/>
          <p:nvPr/>
        </p:nvSpPr>
        <p:spPr bwMode="white">
          <a:xfrm>
            <a:off x="5834811" y="2033252"/>
            <a:ext cx="3970428" cy="47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9C8A25A-0E41-16F3-9D7E-511ED922F8D1}"/>
              </a:ext>
            </a:extLst>
          </p:cNvPr>
          <p:cNvSpPr/>
          <p:nvPr/>
        </p:nvSpPr>
        <p:spPr bwMode="white">
          <a:xfrm>
            <a:off x="9976624" y="2042775"/>
            <a:ext cx="457028" cy="4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C08EE15-1BAF-6DF2-12EF-2B22D6F0B024}"/>
              </a:ext>
            </a:extLst>
          </p:cNvPr>
          <p:cNvSpPr/>
          <p:nvPr/>
        </p:nvSpPr>
        <p:spPr bwMode="white">
          <a:xfrm>
            <a:off x="1169319" y="2956996"/>
            <a:ext cx="1075919" cy="4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 r="27448"/>
          <a:stretch>
            <a:fillRect/>
          </a:stretch>
        </p:blipFill>
        <p:spPr>
          <a:xfrm>
            <a:off x="881026" y="3071810"/>
            <a:ext cx="7358114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01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142C89-56C1-5749-9FEC-B16F1F693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26"/>
          <a:stretch>
            <a:fillRect/>
          </a:stretch>
        </p:blipFill>
        <p:spPr>
          <a:xfrm>
            <a:off x="595274" y="928670"/>
            <a:ext cx="11340000" cy="288008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4C8BFD-A99D-EB2E-8E99-CD65E1023BFC}"/>
              </a:ext>
            </a:extLst>
          </p:cNvPr>
          <p:cNvSpPr/>
          <p:nvPr/>
        </p:nvSpPr>
        <p:spPr bwMode="white">
          <a:xfrm>
            <a:off x="6155777" y="2046970"/>
            <a:ext cx="561763" cy="4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 r="27448"/>
          <a:stretch>
            <a:fillRect/>
          </a:stretch>
        </p:blipFill>
        <p:spPr>
          <a:xfrm>
            <a:off x="452398" y="3429000"/>
            <a:ext cx="7358114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014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DD0CDA-0258-3B1E-B4D1-B2CF9BB33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6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45DA029-243F-2F83-5AFE-440736491AA1}"/>
              </a:ext>
            </a:extLst>
          </p:cNvPr>
          <p:cNvSpPr/>
          <p:nvPr/>
        </p:nvSpPr>
        <p:spPr bwMode="white">
          <a:xfrm>
            <a:off x="4130478" y="1900059"/>
            <a:ext cx="1085440" cy="5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FCB5BAE-DB42-29D2-08FF-2938B2B93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14" r="27448"/>
          <a:stretch>
            <a:fillRect/>
          </a:stretch>
        </p:blipFill>
        <p:spPr>
          <a:xfrm>
            <a:off x="809588" y="2857496"/>
            <a:ext cx="7358114" cy="293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045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AFC47E-C4B9-81BF-D2BC-250E14F85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D9321F-00B4-803F-336E-B2BF25A3BEA0}"/>
              </a:ext>
            </a:extLst>
          </p:cNvPr>
          <p:cNvSpPr/>
          <p:nvPr/>
        </p:nvSpPr>
        <p:spPr bwMode="white">
          <a:xfrm>
            <a:off x="3987657" y="1119130"/>
            <a:ext cx="105687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01E15B6-9DC3-DADD-1CF5-6653A2F0AA62}"/>
              </a:ext>
            </a:extLst>
          </p:cNvPr>
          <p:cNvSpPr/>
          <p:nvPr/>
        </p:nvSpPr>
        <p:spPr bwMode="white">
          <a:xfrm>
            <a:off x="7910478" y="1100075"/>
            <a:ext cx="1666246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CF01368-3352-B9F0-D89D-FCFAF1B98129}"/>
              </a:ext>
            </a:extLst>
          </p:cNvPr>
          <p:cNvSpPr/>
          <p:nvPr/>
        </p:nvSpPr>
        <p:spPr bwMode="white">
          <a:xfrm>
            <a:off x="4225692" y="1957542"/>
            <a:ext cx="3303929" cy="5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4A3743D-585D-C1C0-79F2-15D19DC2D013}"/>
              </a:ext>
            </a:extLst>
          </p:cNvPr>
          <p:cNvSpPr/>
          <p:nvPr/>
        </p:nvSpPr>
        <p:spPr bwMode="white">
          <a:xfrm>
            <a:off x="3595670" y="2714620"/>
            <a:ext cx="2286747" cy="61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908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906937-C00A-AA8B-C7CF-A69C2EE9D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14356"/>
            <a:ext cx="108939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A726C3-3775-326F-ED80-501FD3D32CEE}"/>
              </a:ext>
            </a:extLst>
          </p:cNvPr>
          <p:cNvSpPr/>
          <p:nvPr/>
        </p:nvSpPr>
        <p:spPr bwMode="white">
          <a:xfrm>
            <a:off x="3672105" y="1730499"/>
            <a:ext cx="2039758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3D0EAD-53FE-D297-7B4F-717B78E3AD39}"/>
              </a:ext>
            </a:extLst>
          </p:cNvPr>
          <p:cNvSpPr/>
          <p:nvPr/>
        </p:nvSpPr>
        <p:spPr bwMode="white">
          <a:xfrm>
            <a:off x="5913095" y="2563554"/>
            <a:ext cx="1042746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4DD384-4154-6E01-229F-3391EA2045FE}"/>
              </a:ext>
            </a:extLst>
          </p:cNvPr>
          <p:cNvSpPr/>
          <p:nvPr/>
        </p:nvSpPr>
        <p:spPr bwMode="white">
          <a:xfrm>
            <a:off x="2095472" y="3286124"/>
            <a:ext cx="1219904" cy="56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E1F126F-6879-E0A5-C7B8-0F8A5E6EDABD}"/>
              </a:ext>
            </a:extLst>
          </p:cNvPr>
          <p:cNvSpPr/>
          <p:nvPr/>
        </p:nvSpPr>
        <p:spPr bwMode="white">
          <a:xfrm>
            <a:off x="4659970" y="5914081"/>
            <a:ext cx="1070187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9548F6D2-2BB1-00CD-E59E-57F1541B18E1}"/>
              </a:ext>
            </a:extLst>
          </p:cNvPr>
          <p:cNvSpPr/>
          <p:nvPr/>
        </p:nvSpPr>
        <p:spPr bwMode="white">
          <a:xfrm>
            <a:off x="8949865" y="5941544"/>
            <a:ext cx="448197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53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C2DA05-1531-EE09-B37C-A5DD92E0D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19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38FEAB-34B5-130A-187F-CDC45277A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426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149085-E564-2F20-71ED-9327CEE095EF}"/>
              </a:ext>
            </a:extLst>
          </p:cNvPr>
          <p:cNvSpPr/>
          <p:nvPr/>
        </p:nvSpPr>
        <p:spPr bwMode="white">
          <a:xfrm>
            <a:off x="9921468" y="1209875"/>
            <a:ext cx="333249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132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C09963-5148-9C34-63DF-789C35346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6A0F05C-0CF8-F4D4-33E8-9870BA672D01}"/>
              </a:ext>
            </a:extLst>
          </p:cNvPr>
          <p:cNvSpPr/>
          <p:nvPr/>
        </p:nvSpPr>
        <p:spPr bwMode="white">
          <a:xfrm>
            <a:off x="10233702" y="4532785"/>
            <a:ext cx="428463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5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AC5534-8FF6-3BB4-3167-9DC3892C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071546"/>
            <a:ext cx="11340000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21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1DC9F5-5D64-29E5-568A-814591FED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285860"/>
            <a:ext cx="11340000" cy="390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46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66</cp:revision>
  <dcterms:created xsi:type="dcterms:W3CDTF">2015-09-16T06:44:00Z</dcterms:created>
  <dcterms:modified xsi:type="dcterms:W3CDTF">2024-10-11T02:15:36Z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